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01" autoAdjust="0"/>
  </p:normalViewPr>
  <p:slideViewPr>
    <p:cSldViewPr>
      <p:cViewPr varScale="1">
        <p:scale>
          <a:sx n="81" d="100"/>
          <a:sy n="81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8D2221-5F7C-4A5A-959E-3DB27F9BAB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9BDE141-32F0-4AC2-BB40-2FD5533C1109}">
      <dgm:prSet phldrT="[Testo]"/>
      <dgm:spPr/>
      <dgm:t>
        <a:bodyPr/>
        <a:lstStyle/>
        <a:p>
          <a:r>
            <a:rPr lang="it-IT" dirty="0" smtClean="0"/>
            <a:t>AA</a:t>
          </a:r>
          <a:endParaRPr lang="it-IT" dirty="0"/>
        </a:p>
      </dgm:t>
    </dgm:pt>
    <dgm:pt modelId="{4F2B670E-5F80-4C98-BCDC-D6CDEBAD5F78}" type="parTrans" cxnId="{35D0B11C-D9EC-41E0-84CA-6826F156F796}">
      <dgm:prSet/>
      <dgm:spPr/>
      <dgm:t>
        <a:bodyPr/>
        <a:lstStyle/>
        <a:p>
          <a:endParaRPr lang="it-IT"/>
        </a:p>
      </dgm:t>
    </dgm:pt>
    <dgm:pt modelId="{1A5E687F-E52F-43EB-B0D6-B045EE68748B}" type="sibTrans" cxnId="{35D0B11C-D9EC-41E0-84CA-6826F156F796}">
      <dgm:prSet/>
      <dgm:spPr/>
      <dgm:t>
        <a:bodyPr/>
        <a:lstStyle/>
        <a:p>
          <a:endParaRPr lang="it-IT"/>
        </a:p>
      </dgm:t>
    </dgm:pt>
    <dgm:pt modelId="{003547E0-9D48-4F3F-AA0E-B0378005AFD6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ABD7546E-1B71-417A-BB1B-FE0D3E31F005}" type="parTrans" cxnId="{EBB2FB07-D36A-4DFC-A5D7-153D866BD36E}">
      <dgm:prSet/>
      <dgm:spPr/>
      <dgm:t>
        <a:bodyPr/>
        <a:lstStyle/>
        <a:p>
          <a:endParaRPr lang="it-IT"/>
        </a:p>
      </dgm:t>
    </dgm:pt>
    <dgm:pt modelId="{7CB03F33-CB4B-4637-BA1E-E3FA17D2D8E0}" type="sibTrans" cxnId="{EBB2FB07-D36A-4DFC-A5D7-153D866BD36E}">
      <dgm:prSet/>
      <dgm:spPr/>
      <dgm:t>
        <a:bodyPr/>
        <a:lstStyle/>
        <a:p>
          <a:endParaRPr lang="it-IT"/>
        </a:p>
      </dgm:t>
    </dgm:pt>
    <dgm:pt modelId="{10D019D9-380A-4FF2-A15A-67597A070303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FE1C2577-9D74-47C9-80F2-F4A3A95D84A4}" type="parTrans" cxnId="{A5CDEECE-B206-456A-BA75-1DD8192CCF4B}">
      <dgm:prSet/>
      <dgm:spPr/>
      <dgm:t>
        <a:bodyPr/>
        <a:lstStyle/>
        <a:p>
          <a:endParaRPr lang="it-IT"/>
        </a:p>
      </dgm:t>
    </dgm:pt>
    <dgm:pt modelId="{E014B234-239D-4D5F-A2EC-FDABB68704B7}" type="sibTrans" cxnId="{A5CDEECE-B206-456A-BA75-1DD8192CCF4B}">
      <dgm:prSet/>
      <dgm:spPr/>
      <dgm:t>
        <a:bodyPr/>
        <a:lstStyle/>
        <a:p>
          <a:endParaRPr lang="it-IT"/>
        </a:p>
      </dgm:t>
    </dgm:pt>
    <dgm:pt modelId="{8BBF96AB-07A1-433E-9176-1770563B6B5B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BA6B28E7-839E-44D4-8C34-40B6C572561A}" type="parTrans" cxnId="{C1E0A6F7-8A83-4C59-9C34-9A65912DAE6E}">
      <dgm:prSet/>
      <dgm:spPr/>
      <dgm:t>
        <a:bodyPr/>
        <a:lstStyle/>
        <a:p>
          <a:endParaRPr lang="it-IT"/>
        </a:p>
      </dgm:t>
    </dgm:pt>
    <dgm:pt modelId="{B7C376C6-1E98-4CF3-B779-FA9AEBF1F2D1}" type="sibTrans" cxnId="{C1E0A6F7-8A83-4C59-9C34-9A65912DAE6E}">
      <dgm:prSet/>
      <dgm:spPr/>
      <dgm:t>
        <a:bodyPr/>
        <a:lstStyle/>
        <a:p>
          <a:endParaRPr lang="it-IT"/>
        </a:p>
      </dgm:t>
    </dgm:pt>
    <dgm:pt modelId="{53C2BA87-F776-4755-AC3D-0D92BC3FA65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4200C6F9-0E4C-43F7-8575-E09883A4FC4B}" type="parTrans" cxnId="{DECF153E-41DD-4274-8A97-DEB4B7AE548D}">
      <dgm:prSet/>
      <dgm:spPr/>
      <dgm:t>
        <a:bodyPr/>
        <a:lstStyle/>
        <a:p>
          <a:endParaRPr lang="it-IT"/>
        </a:p>
      </dgm:t>
    </dgm:pt>
    <dgm:pt modelId="{096B94B4-1273-47D2-A302-21A36338F81D}" type="sibTrans" cxnId="{DECF153E-41DD-4274-8A97-DEB4B7AE548D}">
      <dgm:prSet/>
      <dgm:spPr/>
      <dgm:t>
        <a:bodyPr/>
        <a:lstStyle/>
        <a:p>
          <a:endParaRPr lang="it-IT"/>
        </a:p>
      </dgm:t>
    </dgm:pt>
    <dgm:pt modelId="{4629B62D-14A8-4547-8BB7-57978F0725DC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BC</a:t>
          </a:r>
          <a:endParaRPr lang="it-IT" dirty="0">
            <a:solidFill>
              <a:schemeClr val="bg1"/>
            </a:solidFill>
          </a:endParaRPr>
        </a:p>
      </dgm:t>
    </dgm:pt>
    <dgm:pt modelId="{5E52FE04-31DF-492E-B793-8C077E8D128D}" type="parTrans" cxnId="{CE41CB45-5142-477A-8E27-4481435DBB1C}">
      <dgm:prSet/>
      <dgm:spPr/>
      <dgm:t>
        <a:bodyPr/>
        <a:lstStyle/>
        <a:p>
          <a:endParaRPr lang="it-IT"/>
        </a:p>
      </dgm:t>
    </dgm:pt>
    <dgm:pt modelId="{CBC41FB4-CB1D-42D0-AF90-7FFFED56C189}" type="sibTrans" cxnId="{CE41CB45-5142-477A-8E27-4481435DBB1C}">
      <dgm:prSet/>
      <dgm:spPr/>
      <dgm:t>
        <a:bodyPr/>
        <a:lstStyle/>
        <a:p>
          <a:endParaRPr lang="it-IT"/>
        </a:p>
      </dgm:t>
    </dgm:pt>
    <dgm:pt modelId="{86BBBE7B-3CFF-4B13-8391-C03042ABE72F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F016825A-1397-41FA-9888-F5D2FAC491A8}" type="parTrans" cxnId="{FB5A0FC3-1437-47DC-85F0-66FBB528B428}">
      <dgm:prSet/>
      <dgm:spPr/>
      <dgm:t>
        <a:bodyPr/>
        <a:lstStyle/>
        <a:p>
          <a:endParaRPr lang="it-IT"/>
        </a:p>
      </dgm:t>
    </dgm:pt>
    <dgm:pt modelId="{E74AAEF3-BF96-49D4-AD3D-9DDD738AF37E}" type="sibTrans" cxnId="{FB5A0FC3-1437-47DC-85F0-66FBB528B428}">
      <dgm:prSet/>
      <dgm:spPr/>
      <dgm:t>
        <a:bodyPr/>
        <a:lstStyle/>
        <a:p>
          <a:endParaRPr lang="it-IT"/>
        </a:p>
      </dgm:t>
    </dgm:pt>
    <dgm:pt modelId="{B9DA95ED-7F1E-4CAA-B090-4F78D406646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22B3F6EF-D358-4BF5-9216-C45EBD865540}" type="parTrans" cxnId="{AD72249F-9C43-461D-9D83-487DC68B65BE}">
      <dgm:prSet/>
      <dgm:spPr/>
      <dgm:t>
        <a:bodyPr/>
        <a:lstStyle/>
        <a:p>
          <a:endParaRPr lang="it-IT"/>
        </a:p>
      </dgm:t>
    </dgm:pt>
    <dgm:pt modelId="{CC7B94A0-E45B-4974-8EE7-32BCE3E9B126}" type="sibTrans" cxnId="{AD72249F-9C43-461D-9D83-487DC68B65BE}">
      <dgm:prSet/>
      <dgm:spPr/>
      <dgm:t>
        <a:bodyPr/>
        <a:lstStyle/>
        <a:p>
          <a:endParaRPr lang="it-IT"/>
        </a:p>
      </dgm:t>
    </dgm:pt>
    <dgm:pt modelId="{0B6F4113-8813-4723-87CC-C5BF51E8F72A}" type="pres">
      <dgm:prSet presAssocID="{968D2221-5F7C-4A5A-959E-3DB27F9BAB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2005654-9570-4E31-81EE-87C9E675BF96}" type="pres">
      <dgm:prSet presAssocID="{89BDE141-32F0-4AC2-BB40-2FD5533C1109}" presName="root1" presStyleCnt="0"/>
      <dgm:spPr/>
    </dgm:pt>
    <dgm:pt modelId="{BE5548B1-F1AD-44CC-946E-FF6C06585F73}" type="pres">
      <dgm:prSet presAssocID="{89BDE141-32F0-4AC2-BB40-2FD5533C110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D2DFDF-D08F-4A3F-82F0-EB4A4EF1A286}" type="pres">
      <dgm:prSet presAssocID="{89BDE141-32F0-4AC2-BB40-2FD5533C1109}" presName="level2hierChild" presStyleCnt="0"/>
      <dgm:spPr/>
    </dgm:pt>
    <dgm:pt modelId="{56012F5F-22E0-4834-BE07-52FAAC97C782}" type="pres">
      <dgm:prSet presAssocID="{ABD7546E-1B71-417A-BB1B-FE0D3E31F0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5DBFE9DE-E0F7-426F-B4F8-5DE22FFC937F}" type="pres">
      <dgm:prSet presAssocID="{ABD7546E-1B71-417A-BB1B-FE0D3E31F0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DED5ABF-5A7D-427B-B666-DBFF23F08263}" type="pres">
      <dgm:prSet presAssocID="{003547E0-9D48-4F3F-AA0E-B0378005AFD6}" presName="root2" presStyleCnt="0"/>
      <dgm:spPr/>
    </dgm:pt>
    <dgm:pt modelId="{F87D5941-C956-4763-96DA-52F377DDA7E1}" type="pres">
      <dgm:prSet presAssocID="{003547E0-9D48-4F3F-AA0E-B0378005AF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C7870D6-4347-439D-AFC9-ECDD1C76427E}" type="pres">
      <dgm:prSet presAssocID="{003547E0-9D48-4F3F-AA0E-B0378005AFD6}" presName="level3hierChild" presStyleCnt="0"/>
      <dgm:spPr/>
    </dgm:pt>
    <dgm:pt modelId="{25F7D401-44AA-4319-87CC-D6C5DA0DAB25}" type="pres">
      <dgm:prSet presAssocID="{BA6B28E7-839E-44D4-8C34-40B6C572561A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7E21999D-5335-4BA2-834C-40CD2F6B1FBD}" type="pres">
      <dgm:prSet presAssocID="{BA6B28E7-839E-44D4-8C34-40B6C572561A}" presName="connTx" presStyleLbl="parChTrans1D3" presStyleIdx="0" presStyleCnt="5"/>
      <dgm:spPr/>
      <dgm:t>
        <a:bodyPr/>
        <a:lstStyle/>
        <a:p>
          <a:endParaRPr lang="it-IT"/>
        </a:p>
      </dgm:t>
    </dgm:pt>
    <dgm:pt modelId="{F49B6D52-0C56-4DFD-98B5-C59B01958C26}" type="pres">
      <dgm:prSet presAssocID="{8BBF96AB-07A1-433E-9176-1770563B6B5B}" presName="root2" presStyleCnt="0"/>
      <dgm:spPr/>
    </dgm:pt>
    <dgm:pt modelId="{8997C3C9-D15A-45F7-8699-571927A5A903}" type="pres">
      <dgm:prSet presAssocID="{8BBF96AB-07A1-433E-9176-1770563B6B5B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1ED3A8-B1B9-4EE1-9E7C-EA4CF4E4F85F}" type="pres">
      <dgm:prSet presAssocID="{8BBF96AB-07A1-433E-9176-1770563B6B5B}" presName="level3hierChild" presStyleCnt="0"/>
      <dgm:spPr/>
    </dgm:pt>
    <dgm:pt modelId="{46B98E09-0E6F-460B-BA4E-72B9688FF171}" type="pres">
      <dgm:prSet presAssocID="{4200C6F9-0E4C-43F7-8575-E09883A4FC4B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50C4E109-6A14-4DCD-9DC7-1410E6E4B587}" type="pres">
      <dgm:prSet presAssocID="{4200C6F9-0E4C-43F7-8575-E09883A4FC4B}" presName="connTx" presStyleLbl="parChTrans1D3" presStyleIdx="1" presStyleCnt="5"/>
      <dgm:spPr/>
      <dgm:t>
        <a:bodyPr/>
        <a:lstStyle/>
        <a:p>
          <a:endParaRPr lang="it-IT"/>
        </a:p>
      </dgm:t>
    </dgm:pt>
    <dgm:pt modelId="{EC6F5925-C3F3-481E-8B80-A1E60BB503A7}" type="pres">
      <dgm:prSet presAssocID="{53C2BA87-F776-4755-AC3D-0D92BC3FA656}" presName="root2" presStyleCnt="0"/>
      <dgm:spPr/>
    </dgm:pt>
    <dgm:pt modelId="{A5F817DC-4DDC-4AE1-95E7-C7058963D7E0}" type="pres">
      <dgm:prSet presAssocID="{53C2BA87-F776-4755-AC3D-0D92BC3FA656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F20946-BCBC-4103-8514-928F210CF2B2}" type="pres">
      <dgm:prSet presAssocID="{53C2BA87-F776-4755-AC3D-0D92BC3FA656}" presName="level3hierChild" presStyleCnt="0"/>
      <dgm:spPr/>
    </dgm:pt>
    <dgm:pt modelId="{AF87A2F1-49FE-4587-8E72-5914B7045473}" type="pres">
      <dgm:prSet presAssocID="{FE1C2577-9D74-47C9-80F2-F4A3A95D84A4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8C2991F6-325A-4D81-951E-E8E44106CAA5}" type="pres">
      <dgm:prSet presAssocID="{FE1C2577-9D74-47C9-80F2-F4A3A95D84A4}" presName="connTx" presStyleLbl="parChTrans1D2" presStyleIdx="1" presStyleCnt="2"/>
      <dgm:spPr/>
      <dgm:t>
        <a:bodyPr/>
        <a:lstStyle/>
        <a:p>
          <a:endParaRPr lang="it-IT"/>
        </a:p>
      </dgm:t>
    </dgm:pt>
    <dgm:pt modelId="{F705033A-A775-43CA-A4C0-FB5EF6FE0E7D}" type="pres">
      <dgm:prSet presAssocID="{10D019D9-380A-4FF2-A15A-67597A070303}" presName="root2" presStyleCnt="0"/>
      <dgm:spPr/>
    </dgm:pt>
    <dgm:pt modelId="{5E3E4540-43AA-4EC1-B198-238B3DE9B858}" type="pres">
      <dgm:prSet presAssocID="{10D019D9-380A-4FF2-A15A-67597A0703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D03843C-6F9D-43E0-A26C-17FB02511CFE}" type="pres">
      <dgm:prSet presAssocID="{10D019D9-380A-4FF2-A15A-67597A070303}" presName="level3hierChild" presStyleCnt="0"/>
      <dgm:spPr/>
    </dgm:pt>
    <dgm:pt modelId="{59ECD9D6-3950-473B-AE53-167C3DFCA6E0}" type="pres">
      <dgm:prSet presAssocID="{5E52FE04-31DF-492E-B793-8C077E8D128D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AF36D7D5-308D-4EB6-B7C8-C8A6C5544D9E}" type="pres">
      <dgm:prSet presAssocID="{5E52FE04-31DF-492E-B793-8C077E8D128D}" presName="connTx" presStyleLbl="parChTrans1D3" presStyleIdx="2" presStyleCnt="5"/>
      <dgm:spPr/>
      <dgm:t>
        <a:bodyPr/>
        <a:lstStyle/>
        <a:p>
          <a:endParaRPr lang="it-IT"/>
        </a:p>
      </dgm:t>
    </dgm:pt>
    <dgm:pt modelId="{99D3F3DF-A421-4773-AA4E-081E53E99C36}" type="pres">
      <dgm:prSet presAssocID="{4629B62D-14A8-4547-8BB7-57978F0725DC}" presName="root2" presStyleCnt="0"/>
      <dgm:spPr/>
    </dgm:pt>
    <dgm:pt modelId="{2DF14FA3-232C-44A4-BF7E-5F25846BD13E}" type="pres">
      <dgm:prSet presAssocID="{4629B62D-14A8-4547-8BB7-57978F0725DC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A7016D-2638-40F5-BFE8-04553071CCD7}" type="pres">
      <dgm:prSet presAssocID="{4629B62D-14A8-4547-8BB7-57978F0725DC}" presName="level3hierChild" presStyleCnt="0"/>
      <dgm:spPr/>
    </dgm:pt>
    <dgm:pt modelId="{C88A9A13-CD09-4E80-8B36-23BB160F548C}" type="pres">
      <dgm:prSet presAssocID="{F016825A-1397-41FA-9888-F5D2FAC491A8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EB794801-298F-4134-A9DD-6705000E35F2}" type="pres">
      <dgm:prSet presAssocID="{F016825A-1397-41FA-9888-F5D2FAC491A8}" presName="connTx" presStyleLbl="parChTrans1D3" presStyleIdx="3" presStyleCnt="5"/>
      <dgm:spPr/>
      <dgm:t>
        <a:bodyPr/>
        <a:lstStyle/>
        <a:p>
          <a:endParaRPr lang="it-IT"/>
        </a:p>
      </dgm:t>
    </dgm:pt>
    <dgm:pt modelId="{0CAB26F9-D15F-48FB-869C-D491298CEF6D}" type="pres">
      <dgm:prSet presAssocID="{86BBBE7B-3CFF-4B13-8391-C03042ABE72F}" presName="root2" presStyleCnt="0"/>
      <dgm:spPr/>
    </dgm:pt>
    <dgm:pt modelId="{E4F36A8C-ABBB-488D-A807-35941B0342EB}" type="pres">
      <dgm:prSet presAssocID="{86BBBE7B-3CFF-4B13-8391-C03042ABE72F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E9A6075-4D76-4B09-AC01-42A61B224BB1}" type="pres">
      <dgm:prSet presAssocID="{86BBBE7B-3CFF-4B13-8391-C03042ABE72F}" presName="level3hierChild" presStyleCnt="0"/>
      <dgm:spPr/>
    </dgm:pt>
    <dgm:pt modelId="{FC1129F0-C7C0-4889-AC49-2956B2E7B044}" type="pres">
      <dgm:prSet presAssocID="{22B3F6EF-D358-4BF5-9216-C45EBD86554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70A65AB5-4ACC-4C7A-B886-6998A1ABCF0E}" type="pres">
      <dgm:prSet presAssocID="{22B3F6EF-D358-4BF5-9216-C45EBD86554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26B60DB3-CA7F-43A5-94E4-099A671BA562}" type="pres">
      <dgm:prSet presAssocID="{B9DA95ED-7F1E-4CAA-B090-4F78D4066466}" presName="root2" presStyleCnt="0"/>
      <dgm:spPr/>
    </dgm:pt>
    <dgm:pt modelId="{8D457B93-A919-4066-957F-C5B85A7BE06C}" type="pres">
      <dgm:prSet presAssocID="{B9DA95ED-7F1E-4CAA-B090-4F78D4066466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BE5770-22E0-4D77-B974-C79F9D995FC4}" type="pres">
      <dgm:prSet presAssocID="{B9DA95ED-7F1E-4CAA-B090-4F78D4066466}" presName="level3hierChild" presStyleCnt="0"/>
      <dgm:spPr/>
    </dgm:pt>
  </dgm:ptLst>
  <dgm:cxnLst>
    <dgm:cxn modelId="{2EC6A652-0C21-47F9-A1D0-4C7744DF390E}" type="presOf" srcId="{BA6B28E7-839E-44D4-8C34-40B6C572561A}" destId="{7E21999D-5335-4BA2-834C-40CD2F6B1FBD}" srcOrd="1" destOrd="0" presId="urn:microsoft.com/office/officeart/2008/layout/HorizontalMultiLevelHierarchy"/>
    <dgm:cxn modelId="{7AB6172D-23FF-40E2-8DB1-A101853194B6}" type="presOf" srcId="{F016825A-1397-41FA-9888-F5D2FAC491A8}" destId="{EB794801-298F-4134-A9DD-6705000E35F2}" srcOrd="1" destOrd="0" presId="urn:microsoft.com/office/officeart/2008/layout/HorizontalMultiLevelHierarchy"/>
    <dgm:cxn modelId="{35980D8D-0020-4C6D-B610-40B20BD7C3FF}" type="presOf" srcId="{53C2BA87-F776-4755-AC3D-0D92BC3FA656}" destId="{A5F817DC-4DDC-4AE1-95E7-C7058963D7E0}" srcOrd="0" destOrd="0" presId="urn:microsoft.com/office/officeart/2008/layout/HorizontalMultiLevelHierarchy"/>
    <dgm:cxn modelId="{880622CB-C8A1-4DF4-A979-1942198D0C87}" type="presOf" srcId="{22B3F6EF-D358-4BF5-9216-C45EBD865540}" destId="{70A65AB5-4ACC-4C7A-B886-6998A1ABCF0E}" srcOrd="1" destOrd="0" presId="urn:microsoft.com/office/officeart/2008/layout/HorizontalMultiLevelHierarchy"/>
    <dgm:cxn modelId="{AD72249F-9C43-461D-9D83-487DC68B65BE}" srcId="{10D019D9-380A-4FF2-A15A-67597A070303}" destId="{B9DA95ED-7F1E-4CAA-B090-4F78D4066466}" srcOrd="2" destOrd="0" parTransId="{22B3F6EF-D358-4BF5-9216-C45EBD865540}" sibTransId="{CC7B94A0-E45B-4974-8EE7-32BCE3E9B126}"/>
    <dgm:cxn modelId="{DFA4BBFD-658A-4A3C-B16C-4B7421AF58AD}" type="presOf" srcId="{B9DA95ED-7F1E-4CAA-B090-4F78D4066466}" destId="{8D457B93-A919-4066-957F-C5B85A7BE06C}" srcOrd="0" destOrd="0" presId="urn:microsoft.com/office/officeart/2008/layout/HorizontalMultiLevelHierarchy"/>
    <dgm:cxn modelId="{03431D00-ECDF-4F8E-AEE1-B7BFE12E70B8}" type="presOf" srcId="{FE1C2577-9D74-47C9-80F2-F4A3A95D84A4}" destId="{8C2991F6-325A-4D81-951E-E8E44106CAA5}" srcOrd="1" destOrd="0" presId="urn:microsoft.com/office/officeart/2008/layout/HorizontalMultiLevelHierarchy"/>
    <dgm:cxn modelId="{939C83A9-9A9F-44E0-8558-D0F11A297CB5}" type="presOf" srcId="{003547E0-9D48-4F3F-AA0E-B0378005AFD6}" destId="{F87D5941-C956-4763-96DA-52F377DDA7E1}" srcOrd="0" destOrd="0" presId="urn:microsoft.com/office/officeart/2008/layout/HorizontalMultiLevelHierarchy"/>
    <dgm:cxn modelId="{32AD17B0-56CE-4AF8-AB23-95E6E7A46C80}" type="presOf" srcId="{89BDE141-32F0-4AC2-BB40-2FD5533C1109}" destId="{BE5548B1-F1AD-44CC-946E-FF6C06585F73}" srcOrd="0" destOrd="0" presId="urn:microsoft.com/office/officeart/2008/layout/HorizontalMultiLevelHierarchy"/>
    <dgm:cxn modelId="{E5589278-75E3-4087-B9D1-46A76792CA7A}" type="presOf" srcId="{4629B62D-14A8-4547-8BB7-57978F0725DC}" destId="{2DF14FA3-232C-44A4-BF7E-5F25846BD13E}" srcOrd="0" destOrd="0" presId="urn:microsoft.com/office/officeart/2008/layout/HorizontalMultiLevelHierarchy"/>
    <dgm:cxn modelId="{2DFF0499-A8EB-4F5C-9AA3-CD25DFB98A28}" type="presOf" srcId="{22B3F6EF-D358-4BF5-9216-C45EBD865540}" destId="{FC1129F0-C7C0-4889-AC49-2956B2E7B044}" srcOrd="0" destOrd="0" presId="urn:microsoft.com/office/officeart/2008/layout/HorizontalMultiLevelHierarchy"/>
    <dgm:cxn modelId="{053D6509-DF0C-4749-ADC4-236ECDFE1C13}" type="presOf" srcId="{F016825A-1397-41FA-9888-F5D2FAC491A8}" destId="{C88A9A13-CD09-4E80-8B36-23BB160F548C}" srcOrd="0" destOrd="0" presId="urn:microsoft.com/office/officeart/2008/layout/HorizontalMultiLevelHierarchy"/>
    <dgm:cxn modelId="{B48C618B-C18B-4189-92E7-D2ABA306BF15}" type="presOf" srcId="{86BBBE7B-3CFF-4B13-8391-C03042ABE72F}" destId="{E4F36A8C-ABBB-488D-A807-35941B0342EB}" srcOrd="0" destOrd="0" presId="urn:microsoft.com/office/officeart/2008/layout/HorizontalMultiLevelHierarchy"/>
    <dgm:cxn modelId="{60B4A763-8721-4D53-8370-587B040D3F88}" type="presOf" srcId="{ABD7546E-1B71-417A-BB1B-FE0D3E31F005}" destId="{56012F5F-22E0-4834-BE07-52FAAC97C782}" srcOrd="0" destOrd="0" presId="urn:microsoft.com/office/officeart/2008/layout/HorizontalMultiLevelHierarchy"/>
    <dgm:cxn modelId="{350292FD-82BF-4B0D-BDFE-C67559FC6EDC}" type="presOf" srcId="{10D019D9-380A-4FF2-A15A-67597A070303}" destId="{5E3E4540-43AA-4EC1-B198-238B3DE9B858}" srcOrd="0" destOrd="0" presId="urn:microsoft.com/office/officeart/2008/layout/HorizontalMultiLevelHierarchy"/>
    <dgm:cxn modelId="{8C96EF12-8C26-4593-90CA-3117C3D702F3}" type="presOf" srcId="{ABD7546E-1B71-417A-BB1B-FE0D3E31F005}" destId="{5DBFE9DE-E0F7-426F-B4F8-5DE22FFC937F}" srcOrd="1" destOrd="0" presId="urn:microsoft.com/office/officeart/2008/layout/HorizontalMultiLevelHierarchy"/>
    <dgm:cxn modelId="{742834CB-E4C9-41D7-8D23-475454F3DB9A}" type="presOf" srcId="{5E52FE04-31DF-492E-B793-8C077E8D128D}" destId="{59ECD9D6-3950-473B-AE53-167C3DFCA6E0}" srcOrd="0" destOrd="0" presId="urn:microsoft.com/office/officeart/2008/layout/HorizontalMultiLevelHierarchy"/>
    <dgm:cxn modelId="{9DEB6142-4006-4C0C-9A6F-E856ED2CB359}" type="presOf" srcId="{4200C6F9-0E4C-43F7-8575-E09883A4FC4B}" destId="{50C4E109-6A14-4DCD-9DC7-1410E6E4B587}" srcOrd="1" destOrd="0" presId="urn:microsoft.com/office/officeart/2008/layout/HorizontalMultiLevelHierarchy"/>
    <dgm:cxn modelId="{B76FC42C-13D0-4FE4-9057-D02DA87A3AA6}" type="presOf" srcId="{4200C6F9-0E4C-43F7-8575-E09883A4FC4B}" destId="{46B98E09-0E6F-460B-BA4E-72B9688FF171}" srcOrd="0" destOrd="0" presId="urn:microsoft.com/office/officeart/2008/layout/HorizontalMultiLevelHierarchy"/>
    <dgm:cxn modelId="{C623D750-C141-4E68-A6C7-FEE487F4D7C1}" type="presOf" srcId="{FE1C2577-9D74-47C9-80F2-F4A3A95D84A4}" destId="{AF87A2F1-49FE-4587-8E72-5914B7045473}" srcOrd="0" destOrd="0" presId="urn:microsoft.com/office/officeart/2008/layout/HorizontalMultiLevelHierarchy"/>
    <dgm:cxn modelId="{35D0B11C-D9EC-41E0-84CA-6826F156F796}" srcId="{968D2221-5F7C-4A5A-959E-3DB27F9BAB42}" destId="{89BDE141-32F0-4AC2-BB40-2FD5533C1109}" srcOrd="0" destOrd="0" parTransId="{4F2B670E-5F80-4C98-BCDC-D6CDEBAD5F78}" sibTransId="{1A5E687F-E52F-43EB-B0D6-B045EE68748B}"/>
    <dgm:cxn modelId="{15B9FFD4-083B-4D3C-B261-3A9075862B34}" type="presOf" srcId="{8BBF96AB-07A1-433E-9176-1770563B6B5B}" destId="{8997C3C9-D15A-45F7-8699-571927A5A903}" srcOrd="0" destOrd="0" presId="urn:microsoft.com/office/officeart/2008/layout/HorizontalMultiLevelHierarchy"/>
    <dgm:cxn modelId="{CE41CB45-5142-477A-8E27-4481435DBB1C}" srcId="{10D019D9-380A-4FF2-A15A-67597A070303}" destId="{4629B62D-14A8-4547-8BB7-57978F0725DC}" srcOrd="0" destOrd="0" parTransId="{5E52FE04-31DF-492E-B793-8C077E8D128D}" sibTransId="{CBC41FB4-CB1D-42D0-AF90-7FFFED56C189}"/>
    <dgm:cxn modelId="{FB5A0FC3-1437-47DC-85F0-66FBB528B428}" srcId="{10D019D9-380A-4FF2-A15A-67597A070303}" destId="{86BBBE7B-3CFF-4B13-8391-C03042ABE72F}" srcOrd="1" destOrd="0" parTransId="{F016825A-1397-41FA-9888-F5D2FAC491A8}" sibTransId="{E74AAEF3-BF96-49D4-AD3D-9DDD738AF37E}"/>
    <dgm:cxn modelId="{C1E0A6F7-8A83-4C59-9C34-9A65912DAE6E}" srcId="{003547E0-9D48-4F3F-AA0E-B0378005AFD6}" destId="{8BBF96AB-07A1-433E-9176-1770563B6B5B}" srcOrd="0" destOrd="0" parTransId="{BA6B28E7-839E-44D4-8C34-40B6C572561A}" sibTransId="{B7C376C6-1E98-4CF3-B779-FA9AEBF1F2D1}"/>
    <dgm:cxn modelId="{DECF153E-41DD-4274-8A97-DEB4B7AE548D}" srcId="{003547E0-9D48-4F3F-AA0E-B0378005AFD6}" destId="{53C2BA87-F776-4755-AC3D-0D92BC3FA656}" srcOrd="1" destOrd="0" parTransId="{4200C6F9-0E4C-43F7-8575-E09883A4FC4B}" sibTransId="{096B94B4-1273-47D2-A302-21A36338F81D}"/>
    <dgm:cxn modelId="{EBB2FB07-D36A-4DFC-A5D7-153D866BD36E}" srcId="{89BDE141-32F0-4AC2-BB40-2FD5533C1109}" destId="{003547E0-9D48-4F3F-AA0E-B0378005AFD6}" srcOrd="0" destOrd="0" parTransId="{ABD7546E-1B71-417A-BB1B-FE0D3E31F005}" sibTransId="{7CB03F33-CB4B-4637-BA1E-E3FA17D2D8E0}"/>
    <dgm:cxn modelId="{7B8B993F-A465-4BF7-A043-9550ABA2C4A2}" type="presOf" srcId="{5E52FE04-31DF-492E-B793-8C077E8D128D}" destId="{AF36D7D5-308D-4EB6-B7C8-C8A6C5544D9E}" srcOrd="1" destOrd="0" presId="urn:microsoft.com/office/officeart/2008/layout/HorizontalMultiLevelHierarchy"/>
    <dgm:cxn modelId="{A5CDEECE-B206-456A-BA75-1DD8192CCF4B}" srcId="{89BDE141-32F0-4AC2-BB40-2FD5533C1109}" destId="{10D019D9-380A-4FF2-A15A-67597A070303}" srcOrd="1" destOrd="0" parTransId="{FE1C2577-9D74-47C9-80F2-F4A3A95D84A4}" sibTransId="{E014B234-239D-4D5F-A2EC-FDABB68704B7}"/>
    <dgm:cxn modelId="{A5D91663-47AC-42E6-B211-1E26B5D154D2}" type="presOf" srcId="{BA6B28E7-839E-44D4-8C34-40B6C572561A}" destId="{25F7D401-44AA-4319-87CC-D6C5DA0DAB25}" srcOrd="0" destOrd="0" presId="urn:microsoft.com/office/officeart/2008/layout/HorizontalMultiLevelHierarchy"/>
    <dgm:cxn modelId="{92834CFC-1C5E-4C43-90BD-1E3CFF980359}" type="presOf" srcId="{968D2221-5F7C-4A5A-959E-3DB27F9BAB42}" destId="{0B6F4113-8813-4723-87CC-C5BF51E8F72A}" srcOrd="0" destOrd="0" presId="urn:microsoft.com/office/officeart/2008/layout/HorizontalMultiLevelHierarchy"/>
    <dgm:cxn modelId="{DF117EFB-0492-402A-8F6F-027914A23E2B}" type="presParOf" srcId="{0B6F4113-8813-4723-87CC-C5BF51E8F72A}" destId="{82005654-9570-4E31-81EE-87C9E675BF96}" srcOrd="0" destOrd="0" presId="urn:microsoft.com/office/officeart/2008/layout/HorizontalMultiLevelHierarchy"/>
    <dgm:cxn modelId="{6B7F7A4C-4B18-4D45-9E94-B13B74ACC08C}" type="presParOf" srcId="{82005654-9570-4E31-81EE-87C9E675BF96}" destId="{BE5548B1-F1AD-44CC-946E-FF6C06585F73}" srcOrd="0" destOrd="0" presId="urn:microsoft.com/office/officeart/2008/layout/HorizontalMultiLevelHierarchy"/>
    <dgm:cxn modelId="{A9281CBF-82BC-4CCA-8C7A-043AEBB2C31B}" type="presParOf" srcId="{82005654-9570-4E31-81EE-87C9E675BF96}" destId="{77D2DFDF-D08F-4A3F-82F0-EB4A4EF1A286}" srcOrd="1" destOrd="0" presId="urn:microsoft.com/office/officeart/2008/layout/HorizontalMultiLevelHierarchy"/>
    <dgm:cxn modelId="{EACCC4C2-00DB-41A5-B6AF-ADE516D5DA68}" type="presParOf" srcId="{77D2DFDF-D08F-4A3F-82F0-EB4A4EF1A286}" destId="{56012F5F-22E0-4834-BE07-52FAAC97C782}" srcOrd="0" destOrd="0" presId="urn:microsoft.com/office/officeart/2008/layout/HorizontalMultiLevelHierarchy"/>
    <dgm:cxn modelId="{2EE3F3FA-A4F4-4771-8376-DE97D20BAABA}" type="presParOf" srcId="{56012F5F-22E0-4834-BE07-52FAAC97C782}" destId="{5DBFE9DE-E0F7-426F-B4F8-5DE22FFC937F}" srcOrd="0" destOrd="0" presId="urn:microsoft.com/office/officeart/2008/layout/HorizontalMultiLevelHierarchy"/>
    <dgm:cxn modelId="{630A5615-9A2C-4729-8946-C363D7B587F6}" type="presParOf" srcId="{77D2DFDF-D08F-4A3F-82F0-EB4A4EF1A286}" destId="{2DED5ABF-5A7D-427B-B666-DBFF23F08263}" srcOrd="1" destOrd="0" presId="urn:microsoft.com/office/officeart/2008/layout/HorizontalMultiLevelHierarchy"/>
    <dgm:cxn modelId="{C9362A79-6C5C-4BDC-93FA-B8ADAE99A643}" type="presParOf" srcId="{2DED5ABF-5A7D-427B-B666-DBFF23F08263}" destId="{F87D5941-C956-4763-96DA-52F377DDA7E1}" srcOrd="0" destOrd="0" presId="urn:microsoft.com/office/officeart/2008/layout/HorizontalMultiLevelHierarchy"/>
    <dgm:cxn modelId="{861BFA08-179B-46A1-91CE-E7E6C6FF4D35}" type="presParOf" srcId="{2DED5ABF-5A7D-427B-B666-DBFF23F08263}" destId="{AC7870D6-4347-439D-AFC9-ECDD1C76427E}" srcOrd="1" destOrd="0" presId="urn:microsoft.com/office/officeart/2008/layout/HorizontalMultiLevelHierarchy"/>
    <dgm:cxn modelId="{ECEEF6ED-680C-4701-A2FC-77F51FEB0BD4}" type="presParOf" srcId="{AC7870D6-4347-439D-AFC9-ECDD1C76427E}" destId="{25F7D401-44AA-4319-87CC-D6C5DA0DAB25}" srcOrd="0" destOrd="0" presId="urn:microsoft.com/office/officeart/2008/layout/HorizontalMultiLevelHierarchy"/>
    <dgm:cxn modelId="{1959DD1A-1823-44F3-8C99-095C95AB85E0}" type="presParOf" srcId="{25F7D401-44AA-4319-87CC-D6C5DA0DAB25}" destId="{7E21999D-5335-4BA2-834C-40CD2F6B1FBD}" srcOrd="0" destOrd="0" presId="urn:microsoft.com/office/officeart/2008/layout/HorizontalMultiLevelHierarchy"/>
    <dgm:cxn modelId="{52EB967A-1D11-4A2F-99A5-971C0988CBA1}" type="presParOf" srcId="{AC7870D6-4347-439D-AFC9-ECDD1C76427E}" destId="{F49B6D52-0C56-4DFD-98B5-C59B01958C26}" srcOrd="1" destOrd="0" presId="urn:microsoft.com/office/officeart/2008/layout/HorizontalMultiLevelHierarchy"/>
    <dgm:cxn modelId="{EB572038-F98E-42DE-A1B6-699B439A40E2}" type="presParOf" srcId="{F49B6D52-0C56-4DFD-98B5-C59B01958C26}" destId="{8997C3C9-D15A-45F7-8699-571927A5A903}" srcOrd="0" destOrd="0" presId="urn:microsoft.com/office/officeart/2008/layout/HorizontalMultiLevelHierarchy"/>
    <dgm:cxn modelId="{BC498BDE-4D8C-4ECF-BF0A-90CFFF1FC37B}" type="presParOf" srcId="{F49B6D52-0C56-4DFD-98B5-C59B01958C26}" destId="{981ED3A8-B1B9-4EE1-9E7C-EA4CF4E4F85F}" srcOrd="1" destOrd="0" presId="urn:microsoft.com/office/officeart/2008/layout/HorizontalMultiLevelHierarchy"/>
    <dgm:cxn modelId="{F90D4D0F-3BC0-4F7A-B5B3-FC2113DE92FB}" type="presParOf" srcId="{AC7870D6-4347-439D-AFC9-ECDD1C76427E}" destId="{46B98E09-0E6F-460B-BA4E-72B9688FF171}" srcOrd="2" destOrd="0" presId="urn:microsoft.com/office/officeart/2008/layout/HorizontalMultiLevelHierarchy"/>
    <dgm:cxn modelId="{5748D4C6-AE0F-4A6E-82E2-20728E5F07DC}" type="presParOf" srcId="{46B98E09-0E6F-460B-BA4E-72B9688FF171}" destId="{50C4E109-6A14-4DCD-9DC7-1410E6E4B587}" srcOrd="0" destOrd="0" presId="urn:microsoft.com/office/officeart/2008/layout/HorizontalMultiLevelHierarchy"/>
    <dgm:cxn modelId="{721B3E11-04D3-49B1-B76F-A7BB7BBBC461}" type="presParOf" srcId="{AC7870D6-4347-439D-AFC9-ECDD1C76427E}" destId="{EC6F5925-C3F3-481E-8B80-A1E60BB503A7}" srcOrd="3" destOrd="0" presId="urn:microsoft.com/office/officeart/2008/layout/HorizontalMultiLevelHierarchy"/>
    <dgm:cxn modelId="{BF188CE0-6D0F-4CBD-864C-47D576BBCEA2}" type="presParOf" srcId="{EC6F5925-C3F3-481E-8B80-A1E60BB503A7}" destId="{A5F817DC-4DDC-4AE1-95E7-C7058963D7E0}" srcOrd="0" destOrd="0" presId="urn:microsoft.com/office/officeart/2008/layout/HorizontalMultiLevelHierarchy"/>
    <dgm:cxn modelId="{85AF76AC-F12A-4CC0-A985-239FF6A2A77A}" type="presParOf" srcId="{EC6F5925-C3F3-481E-8B80-A1E60BB503A7}" destId="{80F20946-BCBC-4103-8514-928F210CF2B2}" srcOrd="1" destOrd="0" presId="urn:microsoft.com/office/officeart/2008/layout/HorizontalMultiLevelHierarchy"/>
    <dgm:cxn modelId="{E30470EC-ED7E-4F13-9489-4FA226A46FF3}" type="presParOf" srcId="{77D2DFDF-D08F-4A3F-82F0-EB4A4EF1A286}" destId="{AF87A2F1-49FE-4587-8E72-5914B7045473}" srcOrd="2" destOrd="0" presId="urn:microsoft.com/office/officeart/2008/layout/HorizontalMultiLevelHierarchy"/>
    <dgm:cxn modelId="{70347532-6165-475A-8382-2773BE5682A1}" type="presParOf" srcId="{AF87A2F1-49FE-4587-8E72-5914B7045473}" destId="{8C2991F6-325A-4D81-951E-E8E44106CAA5}" srcOrd="0" destOrd="0" presId="urn:microsoft.com/office/officeart/2008/layout/HorizontalMultiLevelHierarchy"/>
    <dgm:cxn modelId="{C6173A20-C463-476E-85FE-A7C2888EBAB6}" type="presParOf" srcId="{77D2DFDF-D08F-4A3F-82F0-EB4A4EF1A286}" destId="{F705033A-A775-43CA-A4C0-FB5EF6FE0E7D}" srcOrd="3" destOrd="0" presId="urn:microsoft.com/office/officeart/2008/layout/HorizontalMultiLevelHierarchy"/>
    <dgm:cxn modelId="{C5F33921-B975-47C1-B9B6-691661E2E7AB}" type="presParOf" srcId="{F705033A-A775-43CA-A4C0-FB5EF6FE0E7D}" destId="{5E3E4540-43AA-4EC1-B198-238B3DE9B858}" srcOrd="0" destOrd="0" presId="urn:microsoft.com/office/officeart/2008/layout/HorizontalMultiLevelHierarchy"/>
    <dgm:cxn modelId="{E8E9757B-C57D-4439-82C4-67DDC5A7EEAE}" type="presParOf" srcId="{F705033A-A775-43CA-A4C0-FB5EF6FE0E7D}" destId="{4D03843C-6F9D-43E0-A26C-17FB02511CFE}" srcOrd="1" destOrd="0" presId="urn:microsoft.com/office/officeart/2008/layout/HorizontalMultiLevelHierarchy"/>
    <dgm:cxn modelId="{5064C9E0-FA6E-42F7-9551-24EF1B4ED83E}" type="presParOf" srcId="{4D03843C-6F9D-43E0-A26C-17FB02511CFE}" destId="{59ECD9D6-3950-473B-AE53-167C3DFCA6E0}" srcOrd="0" destOrd="0" presId="urn:microsoft.com/office/officeart/2008/layout/HorizontalMultiLevelHierarchy"/>
    <dgm:cxn modelId="{81878BD2-AE92-46DE-B1C8-81330C47EEC3}" type="presParOf" srcId="{59ECD9D6-3950-473B-AE53-167C3DFCA6E0}" destId="{AF36D7D5-308D-4EB6-B7C8-C8A6C5544D9E}" srcOrd="0" destOrd="0" presId="urn:microsoft.com/office/officeart/2008/layout/HorizontalMultiLevelHierarchy"/>
    <dgm:cxn modelId="{1E2460F9-CF77-4D16-A674-98359E4D3604}" type="presParOf" srcId="{4D03843C-6F9D-43E0-A26C-17FB02511CFE}" destId="{99D3F3DF-A421-4773-AA4E-081E53E99C36}" srcOrd="1" destOrd="0" presId="urn:microsoft.com/office/officeart/2008/layout/HorizontalMultiLevelHierarchy"/>
    <dgm:cxn modelId="{D167FD8C-7A69-493C-9C27-20D8A67C683D}" type="presParOf" srcId="{99D3F3DF-A421-4773-AA4E-081E53E99C36}" destId="{2DF14FA3-232C-44A4-BF7E-5F25846BD13E}" srcOrd="0" destOrd="0" presId="urn:microsoft.com/office/officeart/2008/layout/HorizontalMultiLevelHierarchy"/>
    <dgm:cxn modelId="{6CA1833A-88F3-4475-A07C-A543D22116F0}" type="presParOf" srcId="{99D3F3DF-A421-4773-AA4E-081E53E99C36}" destId="{ABA7016D-2638-40F5-BFE8-04553071CCD7}" srcOrd="1" destOrd="0" presId="urn:microsoft.com/office/officeart/2008/layout/HorizontalMultiLevelHierarchy"/>
    <dgm:cxn modelId="{CD75BEEF-7472-481E-81DF-F3B9CCE809A3}" type="presParOf" srcId="{4D03843C-6F9D-43E0-A26C-17FB02511CFE}" destId="{C88A9A13-CD09-4E80-8B36-23BB160F548C}" srcOrd="2" destOrd="0" presId="urn:microsoft.com/office/officeart/2008/layout/HorizontalMultiLevelHierarchy"/>
    <dgm:cxn modelId="{273A3416-516A-4260-BE71-026793D6E9BF}" type="presParOf" srcId="{C88A9A13-CD09-4E80-8B36-23BB160F548C}" destId="{EB794801-298F-4134-A9DD-6705000E35F2}" srcOrd="0" destOrd="0" presId="urn:microsoft.com/office/officeart/2008/layout/HorizontalMultiLevelHierarchy"/>
    <dgm:cxn modelId="{58EE3781-5B13-4B2F-AD97-41DC99623D22}" type="presParOf" srcId="{4D03843C-6F9D-43E0-A26C-17FB02511CFE}" destId="{0CAB26F9-D15F-48FB-869C-D491298CEF6D}" srcOrd="3" destOrd="0" presId="urn:microsoft.com/office/officeart/2008/layout/HorizontalMultiLevelHierarchy"/>
    <dgm:cxn modelId="{3C70516F-4945-4C10-86EC-DA26CF042B8C}" type="presParOf" srcId="{0CAB26F9-D15F-48FB-869C-D491298CEF6D}" destId="{E4F36A8C-ABBB-488D-A807-35941B0342EB}" srcOrd="0" destOrd="0" presId="urn:microsoft.com/office/officeart/2008/layout/HorizontalMultiLevelHierarchy"/>
    <dgm:cxn modelId="{05191402-6F7D-453F-8544-ADD63E4460E5}" type="presParOf" srcId="{0CAB26F9-D15F-48FB-869C-D491298CEF6D}" destId="{FE9A6075-4D76-4B09-AC01-42A61B224BB1}" srcOrd="1" destOrd="0" presId="urn:microsoft.com/office/officeart/2008/layout/HorizontalMultiLevelHierarchy"/>
    <dgm:cxn modelId="{9E1E1AF1-CBFE-49A2-9FFD-9B62AB668CDA}" type="presParOf" srcId="{4D03843C-6F9D-43E0-A26C-17FB02511CFE}" destId="{FC1129F0-C7C0-4889-AC49-2956B2E7B044}" srcOrd="4" destOrd="0" presId="urn:microsoft.com/office/officeart/2008/layout/HorizontalMultiLevelHierarchy"/>
    <dgm:cxn modelId="{EE07D8FD-2CBA-4811-AEEF-A730AB39992D}" type="presParOf" srcId="{FC1129F0-C7C0-4889-AC49-2956B2E7B044}" destId="{70A65AB5-4ACC-4C7A-B886-6998A1ABCF0E}" srcOrd="0" destOrd="0" presId="urn:microsoft.com/office/officeart/2008/layout/HorizontalMultiLevelHierarchy"/>
    <dgm:cxn modelId="{F1D5C03D-862B-41E7-B1CE-7AEA8FF2E141}" type="presParOf" srcId="{4D03843C-6F9D-43E0-A26C-17FB02511CFE}" destId="{26B60DB3-CA7F-43A5-94E4-099A671BA562}" srcOrd="5" destOrd="0" presId="urn:microsoft.com/office/officeart/2008/layout/HorizontalMultiLevelHierarchy"/>
    <dgm:cxn modelId="{5432017E-C418-4DE0-A8DE-2A714A050913}" type="presParOf" srcId="{26B60DB3-CA7F-43A5-94E4-099A671BA562}" destId="{8D457B93-A919-4066-957F-C5B85A7BE06C}" srcOrd="0" destOrd="0" presId="urn:microsoft.com/office/officeart/2008/layout/HorizontalMultiLevelHierarchy"/>
    <dgm:cxn modelId="{84BF5700-E5C5-405C-B510-88A588193AC5}" type="presParOf" srcId="{26B60DB3-CA7F-43A5-94E4-099A671BA562}" destId="{21BE5770-22E0-4D77-B974-C79F9D995FC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84EBD9-FF4D-4734-9A8F-6173BEBDFCC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AADFAD0-8C9D-477C-B8CD-4EBA43007E2F}">
      <dgm:prSet phldrT="[Testo]"/>
      <dgm:spPr/>
      <dgm:t>
        <a:bodyPr/>
        <a:lstStyle/>
        <a:p>
          <a:r>
            <a:rPr lang="it-IT" b="1" dirty="0" smtClean="0">
              <a:solidFill>
                <a:schemeClr val="accent4">
                  <a:lumMod val="50000"/>
                </a:schemeClr>
              </a:solidFill>
            </a:rPr>
            <a:t>Multi</a:t>
          </a:r>
          <a:br>
            <a:rPr lang="it-IT" b="1" dirty="0" smtClean="0">
              <a:solidFill>
                <a:schemeClr val="accent4">
                  <a:lumMod val="50000"/>
                </a:schemeClr>
              </a:solidFill>
            </a:rPr>
          </a:br>
          <a:r>
            <a:rPr lang="it-IT" b="1" dirty="0" smtClean="0">
              <a:solidFill>
                <a:schemeClr val="accent4">
                  <a:lumMod val="50000"/>
                </a:schemeClr>
              </a:solidFill>
            </a:rPr>
            <a:t>materiale </a:t>
          </a:r>
          <a:br>
            <a:rPr lang="it-IT" b="1" dirty="0" smtClean="0">
              <a:solidFill>
                <a:schemeClr val="accent4">
                  <a:lumMod val="50000"/>
                </a:schemeClr>
              </a:solidFill>
            </a:rPr>
          </a:br>
          <a:r>
            <a:rPr lang="it-IT" b="1" dirty="0" smtClean="0">
              <a:solidFill>
                <a:schemeClr val="accent4">
                  <a:lumMod val="50000"/>
                </a:schemeClr>
              </a:solidFill>
            </a:rPr>
            <a:t>[13]</a:t>
          </a:r>
          <a:endParaRPr lang="it-IT" b="1" dirty="0">
            <a:solidFill>
              <a:schemeClr val="accent4">
                <a:lumMod val="50000"/>
              </a:schemeClr>
            </a:solidFill>
          </a:endParaRPr>
        </a:p>
      </dgm:t>
    </dgm:pt>
    <dgm:pt modelId="{C60DF001-766C-4C9D-B117-89B796A18F26}" type="parTrans" cxnId="{CBC13F6F-A509-4994-977E-F653096F72A2}">
      <dgm:prSet/>
      <dgm:spPr/>
      <dgm:t>
        <a:bodyPr/>
        <a:lstStyle/>
        <a:p>
          <a:endParaRPr lang="it-IT"/>
        </a:p>
      </dgm:t>
    </dgm:pt>
    <dgm:pt modelId="{FD9EF34C-5C3F-4590-92FC-5AB7C3E6D8CC}" type="sibTrans" cxnId="{CBC13F6F-A509-4994-977E-F653096F72A2}">
      <dgm:prSet/>
      <dgm:spPr/>
      <dgm:t>
        <a:bodyPr/>
        <a:lstStyle/>
        <a:p>
          <a:endParaRPr lang="it-IT"/>
        </a:p>
      </dgm:t>
    </dgm:pt>
    <dgm:pt modelId="{1BDDB09A-F782-4125-9EF4-2E837FA47E98}">
      <dgm:prSet phldrT="[Testo]"/>
      <dgm:spPr/>
      <dgm:t>
        <a:bodyPr/>
        <a:lstStyle/>
        <a:p>
          <a:r>
            <a:rPr lang="it-IT" dirty="0" smtClean="0"/>
            <a:t>Vetro|12345</a:t>
          </a:r>
          <a:endParaRPr lang="it-IT" dirty="0"/>
        </a:p>
      </dgm:t>
    </dgm:pt>
    <dgm:pt modelId="{E0EF8AC7-AAF0-47CE-A337-C367BF62E55A}" type="parTrans" cxnId="{6A39E221-AA23-494D-A62F-5529B1B8EC59}">
      <dgm:prSet/>
      <dgm:spPr/>
      <dgm:t>
        <a:bodyPr/>
        <a:lstStyle/>
        <a:p>
          <a:endParaRPr lang="it-IT"/>
        </a:p>
      </dgm:t>
    </dgm:pt>
    <dgm:pt modelId="{3EA970D7-7EEF-4783-A609-86EDF30D5668}" type="sibTrans" cxnId="{6A39E221-AA23-494D-A62F-5529B1B8EC59}">
      <dgm:prSet/>
      <dgm:spPr/>
      <dgm:t>
        <a:bodyPr/>
        <a:lstStyle/>
        <a:p>
          <a:endParaRPr lang="it-IT"/>
        </a:p>
      </dgm:t>
    </dgm:pt>
    <dgm:pt modelId="{8CE9D6BE-75E7-4804-98B0-9AE8A8318CD4}">
      <dgm:prSet phldrT="[Testo]"/>
      <dgm:spPr/>
      <dgm:t>
        <a:bodyPr/>
        <a:lstStyle/>
        <a:p>
          <a:r>
            <a:rPr lang="it-IT" dirty="0" smtClean="0"/>
            <a:t>Metallo|1234</a:t>
          </a:r>
          <a:endParaRPr lang="it-IT" dirty="0"/>
        </a:p>
      </dgm:t>
    </dgm:pt>
    <dgm:pt modelId="{0B818B46-F93A-40CC-95F1-FF50B73B83D2}" type="parTrans" cxnId="{A2579929-AC5D-4C77-B8AB-7A7DE0A3265B}">
      <dgm:prSet/>
      <dgm:spPr/>
      <dgm:t>
        <a:bodyPr/>
        <a:lstStyle/>
        <a:p>
          <a:endParaRPr lang="it-IT"/>
        </a:p>
      </dgm:t>
    </dgm:pt>
    <dgm:pt modelId="{FDB240B0-A4FF-44EF-B812-27D9E4E4956C}" type="sibTrans" cxnId="{A2579929-AC5D-4C77-B8AB-7A7DE0A3265B}">
      <dgm:prSet/>
      <dgm:spPr/>
      <dgm:t>
        <a:bodyPr/>
        <a:lstStyle/>
        <a:p>
          <a:endParaRPr lang="it-IT"/>
        </a:p>
      </dgm:t>
    </dgm:pt>
    <dgm:pt modelId="{ACC709F8-782E-4BB4-90BA-C4FE2D0984A7}">
      <dgm:prSet phldrT="[Testo]"/>
      <dgm:spPr/>
      <dgm:t>
        <a:bodyPr/>
        <a:lstStyle/>
        <a:p>
          <a:r>
            <a:rPr lang="it-IT" b="1" dirty="0" smtClean="0">
              <a:solidFill>
                <a:schemeClr val="accent5">
                  <a:lumMod val="50000"/>
                </a:schemeClr>
              </a:solidFill>
            </a:rPr>
            <a:t>Scarto|0</a:t>
          </a:r>
          <a:endParaRPr lang="it-IT" b="1" dirty="0">
            <a:solidFill>
              <a:schemeClr val="accent5">
                <a:lumMod val="50000"/>
              </a:schemeClr>
            </a:solidFill>
          </a:endParaRPr>
        </a:p>
      </dgm:t>
    </dgm:pt>
    <dgm:pt modelId="{42B1B181-1B2D-496A-98B6-70DDEBD67850}" type="parTrans" cxnId="{0FBD3ACE-7D3D-4DE8-92B7-15D3084D88CD}">
      <dgm:prSet/>
      <dgm:spPr/>
      <dgm:t>
        <a:bodyPr/>
        <a:lstStyle/>
        <a:p>
          <a:endParaRPr lang="it-IT"/>
        </a:p>
      </dgm:t>
    </dgm:pt>
    <dgm:pt modelId="{3086F82C-7720-42A0-936F-DCFC58FE8294}" type="sibTrans" cxnId="{0FBD3ACE-7D3D-4DE8-92B7-15D3084D88CD}">
      <dgm:prSet/>
      <dgm:spPr/>
      <dgm:t>
        <a:bodyPr/>
        <a:lstStyle/>
        <a:p>
          <a:endParaRPr lang="it-IT"/>
        </a:p>
      </dgm:t>
    </dgm:pt>
    <dgm:pt modelId="{3262AF28-AE9A-442A-8B76-7F72F177A0B5}" type="pres">
      <dgm:prSet presAssocID="{0E84EBD9-FF4D-4734-9A8F-6173BEBDFCC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5F383D-BEDA-4017-A4D5-D7F90A4DFF5C}" type="pres">
      <dgm:prSet presAssocID="{DAADFAD0-8C9D-477C-B8CD-4EBA43007E2F}" presName="centerShape" presStyleLbl="node0" presStyleIdx="0" presStyleCnt="1"/>
      <dgm:spPr/>
      <dgm:t>
        <a:bodyPr/>
        <a:lstStyle/>
        <a:p>
          <a:endParaRPr lang="it-IT"/>
        </a:p>
      </dgm:t>
    </dgm:pt>
    <dgm:pt modelId="{50D10F58-8A8E-4943-9B69-A04401D3440D}" type="pres">
      <dgm:prSet presAssocID="{E0EF8AC7-AAF0-47CE-A337-C367BF62E55A}" presName="parTrans" presStyleLbl="bgSibTrans2D1" presStyleIdx="0" presStyleCnt="3"/>
      <dgm:spPr/>
      <dgm:t>
        <a:bodyPr/>
        <a:lstStyle/>
        <a:p>
          <a:endParaRPr lang="it-IT"/>
        </a:p>
      </dgm:t>
    </dgm:pt>
    <dgm:pt modelId="{C85283B6-C186-45A1-AD6C-7C4E90C82194}" type="pres">
      <dgm:prSet presAssocID="{1BDDB09A-F782-4125-9EF4-2E837FA47E9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CB7FEC-E602-4931-AD8C-DCA385650C60}" type="pres">
      <dgm:prSet presAssocID="{0B818B46-F93A-40CC-95F1-FF50B73B83D2}" presName="parTrans" presStyleLbl="bgSibTrans2D1" presStyleIdx="1" presStyleCnt="3"/>
      <dgm:spPr/>
      <dgm:t>
        <a:bodyPr/>
        <a:lstStyle/>
        <a:p>
          <a:endParaRPr lang="it-IT"/>
        </a:p>
      </dgm:t>
    </dgm:pt>
    <dgm:pt modelId="{CCE5D3D2-6DBF-4537-A03A-895038E549E8}" type="pres">
      <dgm:prSet presAssocID="{8CE9D6BE-75E7-4804-98B0-9AE8A8318C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661F228-533D-4893-99F2-3142EF3CF6C0}" type="pres">
      <dgm:prSet presAssocID="{42B1B181-1B2D-496A-98B6-70DDEBD67850}" presName="parTrans" presStyleLbl="bgSibTrans2D1" presStyleIdx="2" presStyleCnt="3"/>
      <dgm:spPr/>
      <dgm:t>
        <a:bodyPr/>
        <a:lstStyle/>
        <a:p>
          <a:endParaRPr lang="it-IT"/>
        </a:p>
      </dgm:t>
    </dgm:pt>
    <dgm:pt modelId="{397448E2-CC73-4CE0-88F5-6E1501B977F5}" type="pres">
      <dgm:prSet presAssocID="{ACC709F8-782E-4BB4-90BA-C4FE2D0984A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7C199B-BE3C-4B17-8DEB-9DB516E4216A}" type="presOf" srcId="{0B818B46-F93A-40CC-95F1-FF50B73B83D2}" destId="{6ECB7FEC-E602-4931-AD8C-DCA385650C60}" srcOrd="0" destOrd="0" presId="urn:microsoft.com/office/officeart/2005/8/layout/radial4"/>
    <dgm:cxn modelId="{69AFE869-F39E-4E60-BB68-E050E20857BF}" type="presOf" srcId="{42B1B181-1B2D-496A-98B6-70DDEBD67850}" destId="{F661F228-533D-4893-99F2-3142EF3CF6C0}" srcOrd="0" destOrd="0" presId="urn:microsoft.com/office/officeart/2005/8/layout/radial4"/>
    <dgm:cxn modelId="{3C07FAC7-99F2-4BB0-94AB-98B87F40D2D5}" type="presOf" srcId="{1BDDB09A-F782-4125-9EF4-2E837FA47E98}" destId="{C85283B6-C186-45A1-AD6C-7C4E90C82194}" srcOrd="0" destOrd="0" presId="urn:microsoft.com/office/officeart/2005/8/layout/radial4"/>
    <dgm:cxn modelId="{1541051C-B916-4A5B-8E38-61244AD8412D}" type="presOf" srcId="{ACC709F8-782E-4BB4-90BA-C4FE2D0984A7}" destId="{397448E2-CC73-4CE0-88F5-6E1501B977F5}" srcOrd="0" destOrd="0" presId="urn:microsoft.com/office/officeart/2005/8/layout/radial4"/>
    <dgm:cxn modelId="{03370031-496E-403B-9389-224359292FCC}" type="presOf" srcId="{0E84EBD9-FF4D-4734-9A8F-6173BEBDFCC7}" destId="{3262AF28-AE9A-442A-8B76-7F72F177A0B5}" srcOrd="0" destOrd="0" presId="urn:microsoft.com/office/officeart/2005/8/layout/radial4"/>
    <dgm:cxn modelId="{1D2184E1-0BF7-4B79-8BE6-3806D80F37B8}" type="presOf" srcId="{DAADFAD0-8C9D-477C-B8CD-4EBA43007E2F}" destId="{5D5F383D-BEDA-4017-A4D5-D7F90A4DFF5C}" srcOrd="0" destOrd="0" presId="urn:microsoft.com/office/officeart/2005/8/layout/radial4"/>
    <dgm:cxn modelId="{6CA6E65C-851C-40B1-9289-84523095CF8C}" type="presOf" srcId="{E0EF8AC7-AAF0-47CE-A337-C367BF62E55A}" destId="{50D10F58-8A8E-4943-9B69-A04401D3440D}" srcOrd="0" destOrd="0" presId="urn:microsoft.com/office/officeart/2005/8/layout/radial4"/>
    <dgm:cxn modelId="{A2579929-AC5D-4C77-B8AB-7A7DE0A3265B}" srcId="{DAADFAD0-8C9D-477C-B8CD-4EBA43007E2F}" destId="{8CE9D6BE-75E7-4804-98B0-9AE8A8318CD4}" srcOrd="1" destOrd="0" parTransId="{0B818B46-F93A-40CC-95F1-FF50B73B83D2}" sibTransId="{FDB240B0-A4FF-44EF-B812-27D9E4E4956C}"/>
    <dgm:cxn modelId="{33231F14-1E88-472D-9D1D-29C3CD00C07A}" type="presOf" srcId="{8CE9D6BE-75E7-4804-98B0-9AE8A8318CD4}" destId="{CCE5D3D2-6DBF-4537-A03A-895038E549E8}" srcOrd="0" destOrd="0" presId="urn:microsoft.com/office/officeart/2005/8/layout/radial4"/>
    <dgm:cxn modelId="{CBC13F6F-A509-4994-977E-F653096F72A2}" srcId="{0E84EBD9-FF4D-4734-9A8F-6173BEBDFCC7}" destId="{DAADFAD0-8C9D-477C-B8CD-4EBA43007E2F}" srcOrd="0" destOrd="0" parTransId="{C60DF001-766C-4C9D-B117-89B796A18F26}" sibTransId="{FD9EF34C-5C3F-4590-92FC-5AB7C3E6D8CC}"/>
    <dgm:cxn modelId="{6A39E221-AA23-494D-A62F-5529B1B8EC59}" srcId="{DAADFAD0-8C9D-477C-B8CD-4EBA43007E2F}" destId="{1BDDB09A-F782-4125-9EF4-2E837FA47E98}" srcOrd="0" destOrd="0" parTransId="{E0EF8AC7-AAF0-47CE-A337-C367BF62E55A}" sibTransId="{3EA970D7-7EEF-4783-A609-86EDF30D5668}"/>
    <dgm:cxn modelId="{0FBD3ACE-7D3D-4DE8-92B7-15D3084D88CD}" srcId="{DAADFAD0-8C9D-477C-B8CD-4EBA43007E2F}" destId="{ACC709F8-782E-4BB4-90BA-C4FE2D0984A7}" srcOrd="2" destOrd="0" parTransId="{42B1B181-1B2D-496A-98B6-70DDEBD67850}" sibTransId="{3086F82C-7720-42A0-936F-DCFC58FE8294}"/>
    <dgm:cxn modelId="{87A655E9-70C4-42DF-98FC-90A4353F9FF7}" type="presParOf" srcId="{3262AF28-AE9A-442A-8B76-7F72F177A0B5}" destId="{5D5F383D-BEDA-4017-A4D5-D7F90A4DFF5C}" srcOrd="0" destOrd="0" presId="urn:microsoft.com/office/officeart/2005/8/layout/radial4"/>
    <dgm:cxn modelId="{DBEA3258-D814-4C0C-A3B6-93AB5FB1A0B9}" type="presParOf" srcId="{3262AF28-AE9A-442A-8B76-7F72F177A0B5}" destId="{50D10F58-8A8E-4943-9B69-A04401D3440D}" srcOrd="1" destOrd="0" presId="urn:microsoft.com/office/officeart/2005/8/layout/radial4"/>
    <dgm:cxn modelId="{B6FAE3DC-2D0E-4646-9D48-FCD89CE9E4AA}" type="presParOf" srcId="{3262AF28-AE9A-442A-8B76-7F72F177A0B5}" destId="{C85283B6-C186-45A1-AD6C-7C4E90C82194}" srcOrd="2" destOrd="0" presId="urn:microsoft.com/office/officeart/2005/8/layout/radial4"/>
    <dgm:cxn modelId="{134FEDCD-3905-4169-AF72-5D5B9D74C989}" type="presParOf" srcId="{3262AF28-AE9A-442A-8B76-7F72F177A0B5}" destId="{6ECB7FEC-E602-4931-AD8C-DCA385650C60}" srcOrd="3" destOrd="0" presId="urn:microsoft.com/office/officeart/2005/8/layout/radial4"/>
    <dgm:cxn modelId="{863F50B6-8370-44CD-9158-DC40CD7E8F81}" type="presParOf" srcId="{3262AF28-AE9A-442A-8B76-7F72F177A0B5}" destId="{CCE5D3D2-6DBF-4537-A03A-895038E549E8}" srcOrd="4" destOrd="0" presId="urn:microsoft.com/office/officeart/2005/8/layout/radial4"/>
    <dgm:cxn modelId="{AED4C7D5-14C6-47D6-9625-452207587CDB}" type="presParOf" srcId="{3262AF28-AE9A-442A-8B76-7F72F177A0B5}" destId="{F661F228-533D-4893-99F2-3142EF3CF6C0}" srcOrd="5" destOrd="0" presId="urn:microsoft.com/office/officeart/2005/8/layout/radial4"/>
    <dgm:cxn modelId="{5524F37F-76BD-4DC8-9F38-A1F61146600A}" type="presParOf" srcId="{3262AF28-AE9A-442A-8B76-7F72F177A0B5}" destId="{397448E2-CC73-4CE0-88F5-6E1501B977F5}" srcOrd="6" destOrd="0" presId="urn:microsoft.com/office/officeart/2005/8/layout/radial4"/>
  </dgm:cxnLst>
  <dgm:bg>
    <a:gradFill>
      <a:gsLst>
        <a:gs pos="0">
          <a:schemeClr val="tx2">
            <a:lumMod val="40000"/>
            <a:lumOff val="60000"/>
            <a:alpha val="60000"/>
          </a:schemeClr>
        </a:gs>
        <a:gs pos="50000">
          <a:schemeClr val="tx2">
            <a:lumMod val="20000"/>
            <a:lumOff val="80000"/>
            <a:alpha val="60000"/>
          </a:schemeClr>
        </a:gs>
        <a:gs pos="100000">
          <a:schemeClr val="bg1">
            <a:lumMod val="95000"/>
            <a:alpha val="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D2221-5F7C-4A5A-959E-3DB27F9BAB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9BDE141-32F0-4AC2-BB40-2FD5533C1109}">
      <dgm:prSet phldrT="[Testo]"/>
      <dgm:spPr/>
      <dgm:t>
        <a:bodyPr/>
        <a:lstStyle/>
        <a:p>
          <a:r>
            <a:rPr lang="it-IT" dirty="0" smtClean="0"/>
            <a:t>AA</a:t>
          </a:r>
          <a:endParaRPr lang="it-IT" dirty="0"/>
        </a:p>
      </dgm:t>
    </dgm:pt>
    <dgm:pt modelId="{4F2B670E-5F80-4C98-BCDC-D6CDEBAD5F78}" type="parTrans" cxnId="{35D0B11C-D9EC-41E0-84CA-6826F156F796}">
      <dgm:prSet/>
      <dgm:spPr/>
      <dgm:t>
        <a:bodyPr/>
        <a:lstStyle/>
        <a:p>
          <a:endParaRPr lang="it-IT"/>
        </a:p>
      </dgm:t>
    </dgm:pt>
    <dgm:pt modelId="{1A5E687F-E52F-43EB-B0D6-B045EE68748B}" type="sibTrans" cxnId="{35D0B11C-D9EC-41E0-84CA-6826F156F796}">
      <dgm:prSet/>
      <dgm:spPr/>
      <dgm:t>
        <a:bodyPr/>
        <a:lstStyle/>
        <a:p>
          <a:endParaRPr lang="it-IT"/>
        </a:p>
      </dgm:t>
    </dgm:pt>
    <dgm:pt modelId="{003547E0-9D48-4F3F-AA0E-B0378005AFD6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ABD7546E-1B71-417A-BB1B-FE0D3E31F005}" type="parTrans" cxnId="{EBB2FB07-D36A-4DFC-A5D7-153D866BD36E}">
      <dgm:prSet/>
      <dgm:spPr/>
      <dgm:t>
        <a:bodyPr/>
        <a:lstStyle/>
        <a:p>
          <a:endParaRPr lang="it-IT"/>
        </a:p>
      </dgm:t>
    </dgm:pt>
    <dgm:pt modelId="{7CB03F33-CB4B-4637-BA1E-E3FA17D2D8E0}" type="sibTrans" cxnId="{EBB2FB07-D36A-4DFC-A5D7-153D866BD36E}">
      <dgm:prSet/>
      <dgm:spPr/>
      <dgm:t>
        <a:bodyPr/>
        <a:lstStyle/>
        <a:p>
          <a:endParaRPr lang="it-IT"/>
        </a:p>
      </dgm:t>
    </dgm:pt>
    <dgm:pt modelId="{10D019D9-380A-4FF2-A15A-67597A070303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FE1C2577-9D74-47C9-80F2-F4A3A95D84A4}" type="parTrans" cxnId="{A5CDEECE-B206-456A-BA75-1DD8192CCF4B}">
      <dgm:prSet/>
      <dgm:spPr/>
      <dgm:t>
        <a:bodyPr/>
        <a:lstStyle/>
        <a:p>
          <a:endParaRPr lang="it-IT"/>
        </a:p>
      </dgm:t>
    </dgm:pt>
    <dgm:pt modelId="{E014B234-239D-4D5F-A2EC-FDABB68704B7}" type="sibTrans" cxnId="{A5CDEECE-B206-456A-BA75-1DD8192CCF4B}">
      <dgm:prSet/>
      <dgm:spPr/>
      <dgm:t>
        <a:bodyPr/>
        <a:lstStyle/>
        <a:p>
          <a:endParaRPr lang="it-IT"/>
        </a:p>
      </dgm:t>
    </dgm:pt>
    <dgm:pt modelId="{8BBF96AB-07A1-433E-9176-1770563B6B5B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BA6B28E7-839E-44D4-8C34-40B6C572561A}" type="parTrans" cxnId="{C1E0A6F7-8A83-4C59-9C34-9A65912DAE6E}">
      <dgm:prSet/>
      <dgm:spPr/>
      <dgm:t>
        <a:bodyPr/>
        <a:lstStyle/>
        <a:p>
          <a:endParaRPr lang="it-IT"/>
        </a:p>
      </dgm:t>
    </dgm:pt>
    <dgm:pt modelId="{B7C376C6-1E98-4CF3-B779-FA9AEBF1F2D1}" type="sibTrans" cxnId="{C1E0A6F7-8A83-4C59-9C34-9A65912DAE6E}">
      <dgm:prSet/>
      <dgm:spPr/>
      <dgm:t>
        <a:bodyPr/>
        <a:lstStyle/>
        <a:p>
          <a:endParaRPr lang="it-IT"/>
        </a:p>
      </dgm:t>
    </dgm:pt>
    <dgm:pt modelId="{53C2BA87-F776-4755-AC3D-0D92BC3FA65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4200C6F9-0E4C-43F7-8575-E09883A4FC4B}" type="parTrans" cxnId="{DECF153E-41DD-4274-8A97-DEB4B7AE548D}">
      <dgm:prSet/>
      <dgm:spPr/>
      <dgm:t>
        <a:bodyPr/>
        <a:lstStyle/>
        <a:p>
          <a:endParaRPr lang="it-IT"/>
        </a:p>
      </dgm:t>
    </dgm:pt>
    <dgm:pt modelId="{096B94B4-1273-47D2-A302-21A36338F81D}" type="sibTrans" cxnId="{DECF153E-41DD-4274-8A97-DEB4B7AE548D}">
      <dgm:prSet/>
      <dgm:spPr/>
      <dgm:t>
        <a:bodyPr/>
        <a:lstStyle/>
        <a:p>
          <a:endParaRPr lang="it-IT"/>
        </a:p>
      </dgm:t>
    </dgm:pt>
    <dgm:pt modelId="{4629B62D-14A8-4547-8BB7-57978F0725DC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BC</a:t>
          </a:r>
          <a:endParaRPr lang="it-IT" dirty="0">
            <a:solidFill>
              <a:schemeClr val="bg1"/>
            </a:solidFill>
          </a:endParaRPr>
        </a:p>
      </dgm:t>
    </dgm:pt>
    <dgm:pt modelId="{5E52FE04-31DF-492E-B793-8C077E8D128D}" type="parTrans" cxnId="{CE41CB45-5142-477A-8E27-4481435DBB1C}">
      <dgm:prSet/>
      <dgm:spPr/>
      <dgm:t>
        <a:bodyPr/>
        <a:lstStyle/>
        <a:p>
          <a:endParaRPr lang="it-IT"/>
        </a:p>
      </dgm:t>
    </dgm:pt>
    <dgm:pt modelId="{CBC41FB4-CB1D-42D0-AF90-7FFFED56C189}" type="sibTrans" cxnId="{CE41CB45-5142-477A-8E27-4481435DBB1C}">
      <dgm:prSet/>
      <dgm:spPr/>
      <dgm:t>
        <a:bodyPr/>
        <a:lstStyle/>
        <a:p>
          <a:endParaRPr lang="it-IT"/>
        </a:p>
      </dgm:t>
    </dgm:pt>
    <dgm:pt modelId="{86BBBE7B-3CFF-4B13-8391-C03042ABE72F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F016825A-1397-41FA-9888-F5D2FAC491A8}" type="parTrans" cxnId="{FB5A0FC3-1437-47DC-85F0-66FBB528B428}">
      <dgm:prSet/>
      <dgm:spPr/>
      <dgm:t>
        <a:bodyPr/>
        <a:lstStyle/>
        <a:p>
          <a:endParaRPr lang="it-IT"/>
        </a:p>
      </dgm:t>
    </dgm:pt>
    <dgm:pt modelId="{E74AAEF3-BF96-49D4-AD3D-9DDD738AF37E}" type="sibTrans" cxnId="{FB5A0FC3-1437-47DC-85F0-66FBB528B428}">
      <dgm:prSet/>
      <dgm:spPr/>
      <dgm:t>
        <a:bodyPr/>
        <a:lstStyle/>
        <a:p>
          <a:endParaRPr lang="it-IT"/>
        </a:p>
      </dgm:t>
    </dgm:pt>
    <dgm:pt modelId="{B9DA95ED-7F1E-4CAA-B090-4F78D406646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22B3F6EF-D358-4BF5-9216-C45EBD865540}" type="parTrans" cxnId="{AD72249F-9C43-461D-9D83-487DC68B65BE}">
      <dgm:prSet/>
      <dgm:spPr/>
      <dgm:t>
        <a:bodyPr/>
        <a:lstStyle/>
        <a:p>
          <a:endParaRPr lang="it-IT"/>
        </a:p>
      </dgm:t>
    </dgm:pt>
    <dgm:pt modelId="{CC7B94A0-E45B-4974-8EE7-32BCE3E9B126}" type="sibTrans" cxnId="{AD72249F-9C43-461D-9D83-487DC68B65BE}">
      <dgm:prSet/>
      <dgm:spPr/>
      <dgm:t>
        <a:bodyPr/>
        <a:lstStyle/>
        <a:p>
          <a:endParaRPr lang="it-IT"/>
        </a:p>
      </dgm:t>
    </dgm:pt>
    <dgm:pt modelId="{0B6F4113-8813-4723-87CC-C5BF51E8F72A}" type="pres">
      <dgm:prSet presAssocID="{968D2221-5F7C-4A5A-959E-3DB27F9BAB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2005654-9570-4E31-81EE-87C9E675BF96}" type="pres">
      <dgm:prSet presAssocID="{89BDE141-32F0-4AC2-BB40-2FD5533C1109}" presName="root1" presStyleCnt="0"/>
      <dgm:spPr/>
    </dgm:pt>
    <dgm:pt modelId="{BE5548B1-F1AD-44CC-946E-FF6C06585F73}" type="pres">
      <dgm:prSet presAssocID="{89BDE141-32F0-4AC2-BB40-2FD5533C110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D2DFDF-D08F-4A3F-82F0-EB4A4EF1A286}" type="pres">
      <dgm:prSet presAssocID="{89BDE141-32F0-4AC2-BB40-2FD5533C1109}" presName="level2hierChild" presStyleCnt="0"/>
      <dgm:spPr/>
    </dgm:pt>
    <dgm:pt modelId="{56012F5F-22E0-4834-BE07-52FAAC97C782}" type="pres">
      <dgm:prSet presAssocID="{ABD7546E-1B71-417A-BB1B-FE0D3E31F0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5DBFE9DE-E0F7-426F-B4F8-5DE22FFC937F}" type="pres">
      <dgm:prSet presAssocID="{ABD7546E-1B71-417A-BB1B-FE0D3E31F0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DED5ABF-5A7D-427B-B666-DBFF23F08263}" type="pres">
      <dgm:prSet presAssocID="{003547E0-9D48-4F3F-AA0E-B0378005AFD6}" presName="root2" presStyleCnt="0"/>
      <dgm:spPr/>
    </dgm:pt>
    <dgm:pt modelId="{F87D5941-C956-4763-96DA-52F377DDA7E1}" type="pres">
      <dgm:prSet presAssocID="{003547E0-9D48-4F3F-AA0E-B0378005AF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C7870D6-4347-439D-AFC9-ECDD1C76427E}" type="pres">
      <dgm:prSet presAssocID="{003547E0-9D48-4F3F-AA0E-B0378005AFD6}" presName="level3hierChild" presStyleCnt="0"/>
      <dgm:spPr/>
    </dgm:pt>
    <dgm:pt modelId="{25F7D401-44AA-4319-87CC-D6C5DA0DAB25}" type="pres">
      <dgm:prSet presAssocID="{BA6B28E7-839E-44D4-8C34-40B6C572561A}" presName="conn2-1" presStyleLbl="parChTrans1D3" presStyleIdx="0" presStyleCnt="5"/>
      <dgm:spPr/>
      <dgm:t>
        <a:bodyPr/>
        <a:lstStyle/>
        <a:p>
          <a:endParaRPr lang="it-IT"/>
        </a:p>
      </dgm:t>
    </dgm:pt>
    <dgm:pt modelId="{7E21999D-5335-4BA2-834C-40CD2F6B1FBD}" type="pres">
      <dgm:prSet presAssocID="{BA6B28E7-839E-44D4-8C34-40B6C572561A}" presName="connTx" presStyleLbl="parChTrans1D3" presStyleIdx="0" presStyleCnt="5"/>
      <dgm:spPr/>
      <dgm:t>
        <a:bodyPr/>
        <a:lstStyle/>
        <a:p>
          <a:endParaRPr lang="it-IT"/>
        </a:p>
      </dgm:t>
    </dgm:pt>
    <dgm:pt modelId="{F49B6D52-0C56-4DFD-98B5-C59B01958C26}" type="pres">
      <dgm:prSet presAssocID="{8BBF96AB-07A1-433E-9176-1770563B6B5B}" presName="root2" presStyleCnt="0"/>
      <dgm:spPr/>
    </dgm:pt>
    <dgm:pt modelId="{8997C3C9-D15A-45F7-8699-571927A5A903}" type="pres">
      <dgm:prSet presAssocID="{8BBF96AB-07A1-433E-9176-1770563B6B5B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1ED3A8-B1B9-4EE1-9E7C-EA4CF4E4F85F}" type="pres">
      <dgm:prSet presAssocID="{8BBF96AB-07A1-433E-9176-1770563B6B5B}" presName="level3hierChild" presStyleCnt="0"/>
      <dgm:spPr/>
    </dgm:pt>
    <dgm:pt modelId="{46B98E09-0E6F-460B-BA4E-72B9688FF171}" type="pres">
      <dgm:prSet presAssocID="{4200C6F9-0E4C-43F7-8575-E09883A4FC4B}" presName="conn2-1" presStyleLbl="parChTrans1D3" presStyleIdx="1" presStyleCnt="5"/>
      <dgm:spPr/>
      <dgm:t>
        <a:bodyPr/>
        <a:lstStyle/>
        <a:p>
          <a:endParaRPr lang="it-IT"/>
        </a:p>
      </dgm:t>
    </dgm:pt>
    <dgm:pt modelId="{50C4E109-6A14-4DCD-9DC7-1410E6E4B587}" type="pres">
      <dgm:prSet presAssocID="{4200C6F9-0E4C-43F7-8575-E09883A4FC4B}" presName="connTx" presStyleLbl="parChTrans1D3" presStyleIdx="1" presStyleCnt="5"/>
      <dgm:spPr/>
      <dgm:t>
        <a:bodyPr/>
        <a:lstStyle/>
        <a:p>
          <a:endParaRPr lang="it-IT"/>
        </a:p>
      </dgm:t>
    </dgm:pt>
    <dgm:pt modelId="{EC6F5925-C3F3-481E-8B80-A1E60BB503A7}" type="pres">
      <dgm:prSet presAssocID="{53C2BA87-F776-4755-AC3D-0D92BC3FA656}" presName="root2" presStyleCnt="0"/>
      <dgm:spPr/>
    </dgm:pt>
    <dgm:pt modelId="{A5F817DC-4DDC-4AE1-95E7-C7058963D7E0}" type="pres">
      <dgm:prSet presAssocID="{53C2BA87-F776-4755-AC3D-0D92BC3FA656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F20946-BCBC-4103-8514-928F210CF2B2}" type="pres">
      <dgm:prSet presAssocID="{53C2BA87-F776-4755-AC3D-0D92BC3FA656}" presName="level3hierChild" presStyleCnt="0"/>
      <dgm:spPr/>
    </dgm:pt>
    <dgm:pt modelId="{AF87A2F1-49FE-4587-8E72-5914B7045473}" type="pres">
      <dgm:prSet presAssocID="{FE1C2577-9D74-47C9-80F2-F4A3A95D84A4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8C2991F6-325A-4D81-951E-E8E44106CAA5}" type="pres">
      <dgm:prSet presAssocID="{FE1C2577-9D74-47C9-80F2-F4A3A95D84A4}" presName="connTx" presStyleLbl="parChTrans1D2" presStyleIdx="1" presStyleCnt="2"/>
      <dgm:spPr/>
      <dgm:t>
        <a:bodyPr/>
        <a:lstStyle/>
        <a:p>
          <a:endParaRPr lang="it-IT"/>
        </a:p>
      </dgm:t>
    </dgm:pt>
    <dgm:pt modelId="{F705033A-A775-43CA-A4C0-FB5EF6FE0E7D}" type="pres">
      <dgm:prSet presAssocID="{10D019D9-380A-4FF2-A15A-67597A070303}" presName="root2" presStyleCnt="0"/>
      <dgm:spPr/>
    </dgm:pt>
    <dgm:pt modelId="{5E3E4540-43AA-4EC1-B198-238B3DE9B858}" type="pres">
      <dgm:prSet presAssocID="{10D019D9-380A-4FF2-A15A-67597A0703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D03843C-6F9D-43E0-A26C-17FB02511CFE}" type="pres">
      <dgm:prSet presAssocID="{10D019D9-380A-4FF2-A15A-67597A070303}" presName="level3hierChild" presStyleCnt="0"/>
      <dgm:spPr/>
    </dgm:pt>
    <dgm:pt modelId="{59ECD9D6-3950-473B-AE53-167C3DFCA6E0}" type="pres">
      <dgm:prSet presAssocID="{5E52FE04-31DF-492E-B793-8C077E8D128D}" presName="conn2-1" presStyleLbl="parChTrans1D3" presStyleIdx="2" presStyleCnt="5"/>
      <dgm:spPr/>
      <dgm:t>
        <a:bodyPr/>
        <a:lstStyle/>
        <a:p>
          <a:endParaRPr lang="it-IT"/>
        </a:p>
      </dgm:t>
    </dgm:pt>
    <dgm:pt modelId="{AF36D7D5-308D-4EB6-B7C8-C8A6C5544D9E}" type="pres">
      <dgm:prSet presAssocID="{5E52FE04-31DF-492E-B793-8C077E8D128D}" presName="connTx" presStyleLbl="parChTrans1D3" presStyleIdx="2" presStyleCnt="5"/>
      <dgm:spPr/>
      <dgm:t>
        <a:bodyPr/>
        <a:lstStyle/>
        <a:p>
          <a:endParaRPr lang="it-IT"/>
        </a:p>
      </dgm:t>
    </dgm:pt>
    <dgm:pt modelId="{99D3F3DF-A421-4773-AA4E-081E53E99C36}" type="pres">
      <dgm:prSet presAssocID="{4629B62D-14A8-4547-8BB7-57978F0725DC}" presName="root2" presStyleCnt="0"/>
      <dgm:spPr/>
    </dgm:pt>
    <dgm:pt modelId="{2DF14FA3-232C-44A4-BF7E-5F25846BD13E}" type="pres">
      <dgm:prSet presAssocID="{4629B62D-14A8-4547-8BB7-57978F0725DC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A7016D-2638-40F5-BFE8-04553071CCD7}" type="pres">
      <dgm:prSet presAssocID="{4629B62D-14A8-4547-8BB7-57978F0725DC}" presName="level3hierChild" presStyleCnt="0"/>
      <dgm:spPr/>
    </dgm:pt>
    <dgm:pt modelId="{C88A9A13-CD09-4E80-8B36-23BB160F548C}" type="pres">
      <dgm:prSet presAssocID="{F016825A-1397-41FA-9888-F5D2FAC491A8}" presName="conn2-1" presStyleLbl="parChTrans1D3" presStyleIdx="3" presStyleCnt="5"/>
      <dgm:spPr/>
      <dgm:t>
        <a:bodyPr/>
        <a:lstStyle/>
        <a:p>
          <a:endParaRPr lang="it-IT"/>
        </a:p>
      </dgm:t>
    </dgm:pt>
    <dgm:pt modelId="{EB794801-298F-4134-A9DD-6705000E35F2}" type="pres">
      <dgm:prSet presAssocID="{F016825A-1397-41FA-9888-F5D2FAC491A8}" presName="connTx" presStyleLbl="parChTrans1D3" presStyleIdx="3" presStyleCnt="5"/>
      <dgm:spPr/>
      <dgm:t>
        <a:bodyPr/>
        <a:lstStyle/>
        <a:p>
          <a:endParaRPr lang="it-IT"/>
        </a:p>
      </dgm:t>
    </dgm:pt>
    <dgm:pt modelId="{0CAB26F9-D15F-48FB-869C-D491298CEF6D}" type="pres">
      <dgm:prSet presAssocID="{86BBBE7B-3CFF-4B13-8391-C03042ABE72F}" presName="root2" presStyleCnt="0"/>
      <dgm:spPr/>
    </dgm:pt>
    <dgm:pt modelId="{E4F36A8C-ABBB-488D-A807-35941B0342EB}" type="pres">
      <dgm:prSet presAssocID="{86BBBE7B-3CFF-4B13-8391-C03042ABE72F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E9A6075-4D76-4B09-AC01-42A61B224BB1}" type="pres">
      <dgm:prSet presAssocID="{86BBBE7B-3CFF-4B13-8391-C03042ABE72F}" presName="level3hierChild" presStyleCnt="0"/>
      <dgm:spPr/>
    </dgm:pt>
    <dgm:pt modelId="{FC1129F0-C7C0-4889-AC49-2956B2E7B044}" type="pres">
      <dgm:prSet presAssocID="{22B3F6EF-D358-4BF5-9216-C45EBD865540}" presName="conn2-1" presStyleLbl="parChTrans1D3" presStyleIdx="4" presStyleCnt="5"/>
      <dgm:spPr/>
      <dgm:t>
        <a:bodyPr/>
        <a:lstStyle/>
        <a:p>
          <a:endParaRPr lang="it-IT"/>
        </a:p>
      </dgm:t>
    </dgm:pt>
    <dgm:pt modelId="{70A65AB5-4ACC-4C7A-B886-6998A1ABCF0E}" type="pres">
      <dgm:prSet presAssocID="{22B3F6EF-D358-4BF5-9216-C45EBD865540}" presName="connTx" presStyleLbl="parChTrans1D3" presStyleIdx="4" presStyleCnt="5"/>
      <dgm:spPr/>
      <dgm:t>
        <a:bodyPr/>
        <a:lstStyle/>
        <a:p>
          <a:endParaRPr lang="it-IT"/>
        </a:p>
      </dgm:t>
    </dgm:pt>
    <dgm:pt modelId="{26B60DB3-CA7F-43A5-94E4-099A671BA562}" type="pres">
      <dgm:prSet presAssocID="{B9DA95ED-7F1E-4CAA-B090-4F78D4066466}" presName="root2" presStyleCnt="0"/>
      <dgm:spPr/>
    </dgm:pt>
    <dgm:pt modelId="{8D457B93-A919-4066-957F-C5B85A7BE06C}" type="pres">
      <dgm:prSet presAssocID="{B9DA95ED-7F1E-4CAA-B090-4F78D4066466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BE5770-22E0-4D77-B974-C79F9D995FC4}" type="pres">
      <dgm:prSet presAssocID="{B9DA95ED-7F1E-4CAA-B090-4F78D4066466}" presName="level3hierChild" presStyleCnt="0"/>
      <dgm:spPr/>
    </dgm:pt>
  </dgm:ptLst>
  <dgm:cxnLst>
    <dgm:cxn modelId="{37FD43E4-2E79-43CF-9970-5CD5E5B14445}" type="presOf" srcId="{FE1C2577-9D74-47C9-80F2-F4A3A95D84A4}" destId="{AF87A2F1-49FE-4587-8E72-5914B7045473}" srcOrd="0" destOrd="0" presId="urn:microsoft.com/office/officeart/2008/layout/HorizontalMultiLevelHierarchy"/>
    <dgm:cxn modelId="{6FB53188-DE78-405B-84E4-D68AB6C667CA}" type="presOf" srcId="{86BBBE7B-3CFF-4B13-8391-C03042ABE72F}" destId="{E4F36A8C-ABBB-488D-A807-35941B0342EB}" srcOrd="0" destOrd="0" presId="urn:microsoft.com/office/officeart/2008/layout/HorizontalMultiLevelHierarchy"/>
    <dgm:cxn modelId="{A3CB9B40-51CD-4B96-86C3-56721D577242}" type="presOf" srcId="{22B3F6EF-D358-4BF5-9216-C45EBD865540}" destId="{FC1129F0-C7C0-4889-AC49-2956B2E7B044}" srcOrd="0" destOrd="0" presId="urn:microsoft.com/office/officeart/2008/layout/HorizontalMultiLevelHierarchy"/>
    <dgm:cxn modelId="{AD72249F-9C43-461D-9D83-487DC68B65BE}" srcId="{10D019D9-380A-4FF2-A15A-67597A070303}" destId="{B9DA95ED-7F1E-4CAA-B090-4F78D4066466}" srcOrd="2" destOrd="0" parTransId="{22B3F6EF-D358-4BF5-9216-C45EBD865540}" sibTransId="{CC7B94A0-E45B-4974-8EE7-32BCE3E9B126}"/>
    <dgm:cxn modelId="{60337C1C-400E-49A7-BF11-7DE58FB3170B}" type="presOf" srcId="{53C2BA87-F776-4755-AC3D-0D92BC3FA656}" destId="{A5F817DC-4DDC-4AE1-95E7-C7058963D7E0}" srcOrd="0" destOrd="0" presId="urn:microsoft.com/office/officeart/2008/layout/HorizontalMultiLevelHierarchy"/>
    <dgm:cxn modelId="{010DF58D-41B7-4BCD-A4D4-95FC9BD7D5C8}" type="presOf" srcId="{FE1C2577-9D74-47C9-80F2-F4A3A95D84A4}" destId="{8C2991F6-325A-4D81-951E-E8E44106CAA5}" srcOrd="1" destOrd="0" presId="urn:microsoft.com/office/officeart/2008/layout/HorizontalMultiLevelHierarchy"/>
    <dgm:cxn modelId="{A958C7C6-10D8-48E9-9E7A-706BBF58255A}" type="presOf" srcId="{4200C6F9-0E4C-43F7-8575-E09883A4FC4B}" destId="{50C4E109-6A14-4DCD-9DC7-1410E6E4B587}" srcOrd="1" destOrd="0" presId="urn:microsoft.com/office/officeart/2008/layout/HorizontalMultiLevelHierarchy"/>
    <dgm:cxn modelId="{25CC8C6F-0BFA-4255-BCEF-2D9067E49262}" type="presOf" srcId="{10D019D9-380A-4FF2-A15A-67597A070303}" destId="{5E3E4540-43AA-4EC1-B198-238B3DE9B858}" srcOrd="0" destOrd="0" presId="urn:microsoft.com/office/officeart/2008/layout/HorizontalMultiLevelHierarchy"/>
    <dgm:cxn modelId="{6F4AF2C8-07F5-48C9-B79E-2BEE4B6187FA}" type="presOf" srcId="{ABD7546E-1B71-417A-BB1B-FE0D3E31F005}" destId="{5DBFE9DE-E0F7-426F-B4F8-5DE22FFC937F}" srcOrd="1" destOrd="0" presId="urn:microsoft.com/office/officeart/2008/layout/HorizontalMultiLevelHierarchy"/>
    <dgm:cxn modelId="{81A77666-98BE-4940-AD35-C2EEB80AB792}" type="presOf" srcId="{BA6B28E7-839E-44D4-8C34-40B6C572561A}" destId="{25F7D401-44AA-4319-87CC-D6C5DA0DAB25}" srcOrd="0" destOrd="0" presId="urn:microsoft.com/office/officeart/2008/layout/HorizontalMultiLevelHierarchy"/>
    <dgm:cxn modelId="{E0746D18-A6AA-4A2D-8184-CCB8D81462F4}" type="presOf" srcId="{5E52FE04-31DF-492E-B793-8C077E8D128D}" destId="{59ECD9D6-3950-473B-AE53-167C3DFCA6E0}" srcOrd="0" destOrd="0" presId="urn:microsoft.com/office/officeart/2008/layout/HorizontalMultiLevelHierarchy"/>
    <dgm:cxn modelId="{D7389882-7EF6-4152-B33B-9EDDC09D0A0E}" type="presOf" srcId="{003547E0-9D48-4F3F-AA0E-B0378005AFD6}" destId="{F87D5941-C956-4763-96DA-52F377DDA7E1}" srcOrd="0" destOrd="0" presId="urn:microsoft.com/office/officeart/2008/layout/HorizontalMultiLevelHierarchy"/>
    <dgm:cxn modelId="{5B940AFA-8AB5-48A8-9180-FD5CFE37129D}" type="presOf" srcId="{5E52FE04-31DF-492E-B793-8C077E8D128D}" destId="{AF36D7D5-308D-4EB6-B7C8-C8A6C5544D9E}" srcOrd="1" destOrd="0" presId="urn:microsoft.com/office/officeart/2008/layout/HorizontalMultiLevelHierarchy"/>
    <dgm:cxn modelId="{309AA80A-5DEE-46FB-870B-6F0B3BC394B2}" type="presOf" srcId="{8BBF96AB-07A1-433E-9176-1770563B6B5B}" destId="{8997C3C9-D15A-45F7-8699-571927A5A903}" srcOrd="0" destOrd="0" presId="urn:microsoft.com/office/officeart/2008/layout/HorizontalMultiLevelHierarchy"/>
    <dgm:cxn modelId="{2A6F81BD-7F64-4217-AED1-0B6439DFBEF2}" type="presOf" srcId="{22B3F6EF-D358-4BF5-9216-C45EBD865540}" destId="{70A65AB5-4ACC-4C7A-B886-6998A1ABCF0E}" srcOrd="1" destOrd="0" presId="urn:microsoft.com/office/officeart/2008/layout/HorizontalMultiLevelHierarchy"/>
    <dgm:cxn modelId="{35D0B11C-D9EC-41E0-84CA-6826F156F796}" srcId="{968D2221-5F7C-4A5A-959E-3DB27F9BAB42}" destId="{89BDE141-32F0-4AC2-BB40-2FD5533C1109}" srcOrd="0" destOrd="0" parTransId="{4F2B670E-5F80-4C98-BCDC-D6CDEBAD5F78}" sibTransId="{1A5E687F-E52F-43EB-B0D6-B045EE68748B}"/>
    <dgm:cxn modelId="{AE2EF2B9-1E49-427D-8067-DDEA9CCF791C}" type="presOf" srcId="{F016825A-1397-41FA-9888-F5D2FAC491A8}" destId="{C88A9A13-CD09-4E80-8B36-23BB160F548C}" srcOrd="0" destOrd="0" presId="urn:microsoft.com/office/officeart/2008/layout/HorizontalMultiLevelHierarchy"/>
    <dgm:cxn modelId="{CE41CB45-5142-477A-8E27-4481435DBB1C}" srcId="{10D019D9-380A-4FF2-A15A-67597A070303}" destId="{4629B62D-14A8-4547-8BB7-57978F0725DC}" srcOrd="0" destOrd="0" parTransId="{5E52FE04-31DF-492E-B793-8C077E8D128D}" sibTransId="{CBC41FB4-CB1D-42D0-AF90-7FFFED56C189}"/>
    <dgm:cxn modelId="{4FE026FE-8C8F-402C-8EE5-B855E098A228}" type="presOf" srcId="{89BDE141-32F0-4AC2-BB40-2FD5533C1109}" destId="{BE5548B1-F1AD-44CC-946E-FF6C06585F73}" srcOrd="0" destOrd="0" presId="urn:microsoft.com/office/officeart/2008/layout/HorizontalMultiLevelHierarchy"/>
    <dgm:cxn modelId="{A96B2C5F-B4D6-4E39-BE76-B9F4363C2E75}" type="presOf" srcId="{4629B62D-14A8-4547-8BB7-57978F0725DC}" destId="{2DF14FA3-232C-44A4-BF7E-5F25846BD13E}" srcOrd="0" destOrd="0" presId="urn:microsoft.com/office/officeart/2008/layout/HorizontalMultiLevelHierarchy"/>
    <dgm:cxn modelId="{FB5A0FC3-1437-47DC-85F0-66FBB528B428}" srcId="{10D019D9-380A-4FF2-A15A-67597A070303}" destId="{86BBBE7B-3CFF-4B13-8391-C03042ABE72F}" srcOrd="1" destOrd="0" parTransId="{F016825A-1397-41FA-9888-F5D2FAC491A8}" sibTransId="{E74AAEF3-BF96-49D4-AD3D-9DDD738AF37E}"/>
    <dgm:cxn modelId="{163164A8-E2A4-4944-869E-0867CB823AB3}" type="presOf" srcId="{B9DA95ED-7F1E-4CAA-B090-4F78D4066466}" destId="{8D457B93-A919-4066-957F-C5B85A7BE06C}" srcOrd="0" destOrd="0" presId="urn:microsoft.com/office/officeart/2008/layout/HorizontalMultiLevelHierarchy"/>
    <dgm:cxn modelId="{C1E0A6F7-8A83-4C59-9C34-9A65912DAE6E}" srcId="{003547E0-9D48-4F3F-AA0E-B0378005AFD6}" destId="{8BBF96AB-07A1-433E-9176-1770563B6B5B}" srcOrd="0" destOrd="0" parTransId="{BA6B28E7-839E-44D4-8C34-40B6C572561A}" sibTransId="{B7C376C6-1E98-4CF3-B779-FA9AEBF1F2D1}"/>
    <dgm:cxn modelId="{EEBAEBEA-496E-44DF-A99D-818CE4A3B6C0}" type="presOf" srcId="{BA6B28E7-839E-44D4-8C34-40B6C572561A}" destId="{7E21999D-5335-4BA2-834C-40CD2F6B1FBD}" srcOrd="1" destOrd="0" presId="urn:microsoft.com/office/officeart/2008/layout/HorizontalMultiLevelHierarchy"/>
    <dgm:cxn modelId="{DECF153E-41DD-4274-8A97-DEB4B7AE548D}" srcId="{003547E0-9D48-4F3F-AA0E-B0378005AFD6}" destId="{53C2BA87-F776-4755-AC3D-0D92BC3FA656}" srcOrd="1" destOrd="0" parTransId="{4200C6F9-0E4C-43F7-8575-E09883A4FC4B}" sibTransId="{096B94B4-1273-47D2-A302-21A36338F81D}"/>
    <dgm:cxn modelId="{2BFCE61F-FC06-4580-8E5E-39795DBB9BAD}" type="presOf" srcId="{ABD7546E-1B71-417A-BB1B-FE0D3E31F005}" destId="{56012F5F-22E0-4834-BE07-52FAAC97C782}" srcOrd="0" destOrd="0" presId="urn:microsoft.com/office/officeart/2008/layout/HorizontalMultiLevelHierarchy"/>
    <dgm:cxn modelId="{EBB2FB07-D36A-4DFC-A5D7-153D866BD36E}" srcId="{89BDE141-32F0-4AC2-BB40-2FD5533C1109}" destId="{003547E0-9D48-4F3F-AA0E-B0378005AFD6}" srcOrd="0" destOrd="0" parTransId="{ABD7546E-1B71-417A-BB1B-FE0D3E31F005}" sibTransId="{7CB03F33-CB4B-4637-BA1E-E3FA17D2D8E0}"/>
    <dgm:cxn modelId="{A5FC0A35-ED9E-4E40-8572-CA3B6261932D}" type="presOf" srcId="{968D2221-5F7C-4A5A-959E-3DB27F9BAB42}" destId="{0B6F4113-8813-4723-87CC-C5BF51E8F72A}" srcOrd="0" destOrd="0" presId="urn:microsoft.com/office/officeart/2008/layout/HorizontalMultiLevelHierarchy"/>
    <dgm:cxn modelId="{B4C7BF05-944A-47B5-AF04-FD7565143031}" type="presOf" srcId="{4200C6F9-0E4C-43F7-8575-E09883A4FC4B}" destId="{46B98E09-0E6F-460B-BA4E-72B9688FF171}" srcOrd="0" destOrd="0" presId="urn:microsoft.com/office/officeart/2008/layout/HorizontalMultiLevelHierarchy"/>
    <dgm:cxn modelId="{A5CDEECE-B206-456A-BA75-1DD8192CCF4B}" srcId="{89BDE141-32F0-4AC2-BB40-2FD5533C1109}" destId="{10D019D9-380A-4FF2-A15A-67597A070303}" srcOrd="1" destOrd="0" parTransId="{FE1C2577-9D74-47C9-80F2-F4A3A95D84A4}" sibTransId="{E014B234-239D-4D5F-A2EC-FDABB68704B7}"/>
    <dgm:cxn modelId="{4853C617-C5A9-4182-8F61-6F45B8AFB138}" type="presOf" srcId="{F016825A-1397-41FA-9888-F5D2FAC491A8}" destId="{EB794801-298F-4134-A9DD-6705000E35F2}" srcOrd="1" destOrd="0" presId="urn:microsoft.com/office/officeart/2008/layout/HorizontalMultiLevelHierarchy"/>
    <dgm:cxn modelId="{866F288F-2B7A-49E7-ADD0-A7CA3E58CFD3}" type="presParOf" srcId="{0B6F4113-8813-4723-87CC-C5BF51E8F72A}" destId="{82005654-9570-4E31-81EE-87C9E675BF96}" srcOrd="0" destOrd="0" presId="urn:microsoft.com/office/officeart/2008/layout/HorizontalMultiLevelHierarchy"/>
    <dgm:cxn modelId="{ECCD80F7-646E-48B0-A238-ECA38CAE7DA2}" type="presParOf" srcId="{82005654-9570-4E31-81EE-87C9E675BF96}" destId="{BE5548B1-F1AD-44CC-946E-FF6C06585F73}" srcOrd="0" destOrd="0" presId="urn:microsoft.com/office/officeart/2008/layout/HorizontalMultiLevelHierarchy"/>
    <dgm:cxn modelId="{4A636577-79DB-4714-B8E1-70D7A6AE13CD}" type="presParOf" srcId="{82005654-9570-4E31-81EE-87C9E675BF96}" destId="{77D2DFDF-D08F-4A3F-82F0-EB4A4EF1A286}" srcOrd="1" destOrd="0" presId="urn:microsoft.com/office/officeart/2008/layout/HorizontalMultiLevelHierarchy"/>
    <dgm:cxn modelId="{DCC7334A-5449-4F79-AAA7-F15207075C83}" type="presParOf" srcId="{77D2DFDF-D08F-4A3F-82F0-EB4A4EF1A286}" destId="{56012F5F-22E0-4834-BE07-52FAAC97C782}" srcOrd="0" destOrd="0" presId="urn:microsoft.com/office/officeart/2008/layout/HorizontalMultiLevelHierarchy"/>
    <dgm:cxn modelId="{05915EF1-0016-40CB-BA94-66BC6A00DE8D}" type="presParOf" srcId="{56012F5F-22E0-4834-BE07-52FAAC97C782}" destId="{5DBFE9DE-E0F7-426F-B4F8-5DE22FFC937F}" srcOrd="0" destOrd="0" presId="urn:microsoft.com/office/officeart/2008/layout/HorizontalMultiLevelHierarchy"/>
    <dgm:cxn modelId="{D158F6DC-A5C1-4F4E-ACFA-626C2D45CBCF}" type="presParOf" srcId="{77D2DFDF-D08F-4A3F-82F0-EB4A4EF1A286}" destId="{2DED5ABF-5A7D-427B-B666-DBFF23F08263}" srcOrd="1" destOrd="0" presId="urn:microsoft.com/office/officeart/2008/layout/HorizontalMultiLevelHierarchy"/>
    <dgm:cxn modelId="{4E84E6AA-FC03-4B6D-A6C4-E8DE8F2540B8}" type="presParOf" srcId="{2DED5ABF-5A7D-427B-B666-DBFF23F08263}" destId="{F87D5941-C956-4763-96DA-52F377DDA7E1}" srcOrd="0" destOrd="0" presId="urn:microsoft.com/office/officeart/2008/layout/HorizontalMultiLevelHierarchy"/>
    <dgm:cxn modelId="{71FF84D1-A327-4C8B-AD90-39C8CF4A39AB}" type="presParOf" srcId="{2DED5ABF-5A7D-427B-B666-DBFF23F08263}" destId="{AC7870D6-4347-439D-AFC9-ECDD1C76427E}" srcOrd="1" destOrd="0" presId="urn:microsoft.com/office/officeart/2008/layout/HorizontalMultiLevelHierarchy"/>
    <dgm:cxn modelId="{E251C5FD-6A35-482D-A6B8-388863ED8B77}" type="presParOf" srcId="{AC7870D6-4347-439D-AFC9-ECDD1C76427E}" destId="{25F7D401-44AA-4319-87CC-D6C5DA0DAB25}" srcOrd="0" destOrd="0" presId="urn:microsoft.com/office/officeart/2008/layout/HorizontalMultiLevelHierarchy"/>
    <dgm:cxn modelId="{C923DE97-B434-44CE-9C0C-A0CBB04AB397}" type="presParOf" srcId="{25F7D401-44AA-4319-87CC-D6C5DA0DAB25}" destId="{7E21999D-5335-4BA2-834C-40CD2F6B1FBD}" srcOrd="0" destOrd="0" presId="urn:microsoft.com/office/officeart/2008/layout/HorizontalMultiLevelHierarchy"/>
    <dgm:cxn modelId="{C2277C24-5347-40FF-B6DC-DAC4C15E3E8A}" type="presParOf" srcId="{AC7870D6-4347-439D-AFC9-ECDD1C76427E}" destId="{F49B6D52-0C56-4DFD-98B5-C59B01958C26}" srcOrd="1" destOrd="0" presId="urn:microsoft.com/office/officeart/2008/layout/HorizontalMultiLevelHierarchy"/>
    <dgm:cxn modelId="{50BEED88-DE3C-4668-92B2-F902F8802E45}" type="presParOf" srcId="{F49B6D52-0C56-4DFD-98B5-C59B01958C26}" destId="{8997C3C9-D15A-45F7-8699-571927A5A903}" srcOrd="0" destOrd="0" presId="urn:microsoft.com/office/officeart/2008/layout/HorizontalMultiLevelHierarchy"/>
    <dgm:cxn modelId="{AA3920CA-4F6B-4C8C-9AAA-391E113F6533}" type="presParOf" srcId="{F49B6D52-0C56-4DFD-98B5-C59B01958C26}" destId="{981ED3A8-B1B9-4EE1-9E7C-EA4CF4E4F85F}" srcOrd="1" destOrd="0" presId="urn:microsoft.com/office/officeart/2008/layout/HorizontalMultiLevelHierarchy"/>
    <dgm:cxn modelId="{E191983F-CF86-4DAC-8B05-FA0E13608B43}" type="presParOf" srcId="{AC7870D6-4347-439D-AFC9-ECDD1C76427E}" destId="{46B98E09-0E6F-460B-BA4E-72B9688FF171}" srcOrd="2" destOrd="0" presId="urn:microsoft.com/office/officeart/2008/layout/HorizontalMultiLevelHierarchy"/>
    <dgm:cxn modelId="{E1F9A829-A0B7-4FC2-8DF1-643339724DB5}" type="presParOf" srcId="{46B98E09-0E6F-460B-BA4E-72B9688FF171}" destId="{50C4E109-6A14-4DCD-9DC7-1410E6E4B587}" srcOrd="0" destOrd="0" presId="urn:microsoft.com/office/officeart/2008/layout/HorizontalMultiLevelHierarchy"/>
    <dgm:cxn modelId="{18E344B2-EBB8-4117-85CF-C10397D4C4E2}" type="presParOf" srcId="{AC7870D6-4347-439D-AFC9-ECDD1C76427E}" destId="{EC6F5925-C3F3-481E-8B80-A1E60BB503A7}" srcOrd="3" destOrd="0" presId="urn:microsoft.com/office/officeart/2008/layout/HorizontalMultiLevelHierarchy"/>
    <dgm:cxn modelId="{F85B872A-6ABE-437B-8628-7B96EDFA4369}" type="presParOf" srcId="{EC6F5925-C3F3-481E-8B80-A1E60BB503A7}" destId="{A5F817DC-4DDC-4AE1-95E7-C7058963D7E0}" srcOrd="0" destOrd="0" presId="urn:microsoft.com/office/officeart/2008/layout/HorizontalMultiLevelHierarchy"/>
    <dgm:cxn modelId="{E8964F8E-1D7F-46FA-9F0F-55BEFE4640E6}" type="presParOf" srcId="{EC6F5925-C3F3-481E-8B80-A1E60BB503A7}" destId="{80F20946-BCBC-4103-8514-928F210CF2B2}" srcOrd="1" destOrd="0" presId="urn:microsoft.com/office/officeart/2008/layout/HorizontalMultiLevelHierarchy"/>
    <dgm:cxn modelId="{5504FCFA-524D-4AC9-95FB-3058D2BCF1A1}" type="presParOf" srcId="{77D2DFDF-D08F-4A3F-82F0-EB4A4EF1A286}" destId="{AF87A2F1-49FE-4587-8E72-5914B7045473}" srcOrd="2" destOrd="0" presId="urn:microsoft.com/office/officeart/2008/layout/HorizontalMultiLevelHierarchy"/>
    <dgm:cxn modelId="{DC2F16D2-0688-4327-9B0F-57434D9BD05B}" type="presParOf" srcId="{AF87A2F1-49FE-4587-8E72-5914B7045473}" destId="{8C2991F6-325A-4D81-951E-E8E44106CAA5}" srcOrd="0" destOrd="0" presId="urn:microsoft.com/office/officeart/2008/layout/HorizontalMultiLevelHierarchy"/>
    <dgm:cxn modelId="{3890CC84-D3AE-438D-A57A-D95CC30A9CE7}" type="presParOf" srcId="{77D2DFDF-D08F-4A3F-82F0-EB4A4EF1A286}" destId="{F705033A-A775-43CA-A4C0-FB5EF6FE0E7D}" srcOrd="3" destOrd="0" presId="urn:microsoft.com/office/officeart/2008/layout/HorizontalMultiLevelHierarchy"/>
    <dgm:cxn modelId="{8C07281B-7895-4129-84FC-5EFBDF441261}" type="presParOf" srcId="{F705033A-A775-43CA-A4C0-FB5EF6FE0E7D}" destId="{5E3E4540-43AA-4EC1-B198-238B3DE9B858}" srcOrd="0" destOrd="0" presId="urn:microsoft.com/office/officeart/2008/layout/HorizontalMultiLevelHierarchy"/>
    <dgm:cxn modelId="{D9EFCB4D-0244-41AF-BA2F-C5FE75E377F0}" type="presParOf" srcId="{F705033A-A775-43CA-A4C0-FB5EF6FE0E7D}" destId="{4D03843C-6F9D-43E0-A26C-17FB02511CFE}" srcOrd="1" destOrd="0" presId="urn:microsoft.com/office/officeart/2008/layout/HorizontalMultiLevelHierarchy"/>
    <dgm:cxn modelId="{E1B55313-0371-4709-B49A-18F1B4F93D19}" type="presParOf" srcId="{4D03843C-6F9D-43E0-A26C-17FB02511CFE}" destId="{59ECD9D6-3950-473B-AE53-167C3DFCA6E0}" srcOrd="0" destOrd="0" presId="urn:microsoft.com/office/officeart/2008/layout/HorizontalMultiLevelHierarchy"/>
    <dgm:cxn modelId="{D4E3D952-2A56-4066-89B2-81B6A5DC3C08}" type="presParOf" srcId="{59ECD9D6-3950-473B-AE53-167C3DFCA6E0}" destId="{AF36D7D5-308D-4EB6-B7C8-C8A6C5544D9E}" srcOrd="0" destOrd="0" presId="urn:microsoft.com/office/officeart/2008/layout/HorizontalMultiLevelHierarchy"/>
    <dgm:cxn modelId="{DD4FCAB6-A858-4879-B8AC-4185A2101DD9}" type="presParOf" srcId="{4D03843C-6F9D-43E0-A26C-17FB02511CFE}" destId="{99D3F3DF-A421-4773-AA4E-081E53E99C36}" srcOrd="1" destOrd="0" presId="urn:microsoft.com/office/officeart/2008/layout/HorizontalMultiLevelHierarchy"/>
    <dgm:cxn modelId="{EA12FE48-6B69-4A19-B8A5-C256EBF2E8CB}" type="presParOf" srcId="{99D3F3DF-A421-4773-AA4E-081E53E99C36}" destId="{2DF14FA3-232C-44A4-BF7E-5F25846BD13E}" srcOrd="0" destOrd="0" presId="urn:microsoft.com/office/officeart/2008/layout/HorizontalMultiLevelHierarchy"/>
    <dgm:cxn modelId="{267450B0-0A6E-4F4C-A93E-8CB41FA4602A}" type="presParOf" srcId="{99D3F3DF-A421-4773-AA4E-081E53E99C36}" destId="{ABA7016D-2638-40F5-BFE8-04553071CCD7}" srcOrd="1" destOrd="0" presId="urn:microsoft.com/office/officeart/2008/layout/HorizontalMultiLevelHierarchy"/>
    <dgm:cxn modelId="{6FCBF738-2E0F-4EC0-895D-E27F074E7116}" type="presParOf" srcId="{4D03843C-6F9D-43E0-A26C-17FB02511CFE}" destId="{C88A9A13-CD09-4E80-8B36-23BB160F548C}" srcOrd="2" destOrd="0" presId="urn:microsoft.com/office/officeart/2008/layout/HorizontalMultiLevelHierarchy"/>
    <dgm:cxn modelId="{5E933684-C06A-4AE3-80F5-E6F66FF34BE7}" type="presParOf" srcId="{C88A9A13-CD09-4E80-8B36-23BB160F548C}" destId="{EB794801-298F-4134-A9DD-6705000E35F2}" srcOrd="0" destOrd="0" presId="urn:microsoft.com/office/officeart/2008/layout/HorizontalMultiLevelHierarchy"/>
    <dgm:cxn modelId="{1217F872-8AE5-4F10-A4C5-1A4D00DFD6DE}" type="presParOf" srcId="{4D03843C-6F9D-43E0-A26C-17FB02511CFE}" destId="{0CAB26F9-D15F-48FB-869C-D491298CEF6D}" srcOrd="3" destOrd="0" presId="urn:microsoft.com/office/officeart/2008/layout/HorizontalMultiLevelHierarchy"/>
    <dgm:cxn modelId="{FE09A201-0085-4804-8C95-5D905993214D}" type="presParOf" srcId="{0CAB26F9-D15F-48FB-869C-D491298CEF6D}" destId="{E4F36A8C-ABBB-488D-A807-35941B0342EB}" srcOrd="0" destOrd="0" presId="urn:microsoft.com/office/officeart/2008/layout/HorizontalMultiLevelHierarchy"/>
    <dgm:cxn modelId="{B1EDD200-1A78-40B6-9FB4-682C106BC185}" type="presParOf" srcId="{0CAB26F9-D15F-48FB-869C-D491298CEF6D}" destId="{FE9A6075-4D76-4B09-AC01-42A61B224BB1}" srcOrd="1" destOrd="0" presId="urn:microsoft.com/office/officeart/2008/layout/HorizontalMultiLevelHierarchy"/>
    <dgm:cxn modelId="{A81A5562-390D-4AD5-9D59-BF750938A8E5}" type="presParOf" srcId="{4D03843C-6F9D-43E0-A26C-17FB02511CFE}" destId="{FC1129F0-C7C0-4889-AC49-2956B2E7B044}" srcOrd="4" destOrd="0" presId="urn:microsoft.com/office/officeart/2008/layout/HorizontalMultiLevelHierarchy"/>
    <dgm:cxn modelId="{C452B695-D610-416D-BD1F-A58C6D77DE60}" type="presParOf" srcId="{FC1129F0-C7C0-4889-AC49-2956B2E7B044}" destId="{70A65AB5-4ACC-4C7A-B886-6998A1ABCF0E}" srcOrd="0" destOrd="0" presId="urn:microsoft.com/office/officeart/2008/layout/HorizontalMultiLevelHierarchy"/>
    <dgm:cxn modelId="{7399D834-4E09-4ACE-A720-C928C59C7580}" type="presParOf" srcId="{4D03843C-6F9D-43E0-A26C-17FB02511CFE}" destId="{26B60DB3-CA7F-43A5-94E4-099A671BA562}" srcOrd="5" destOrd="0" presId="urn:microsoft.com/office/officeart/2008/layout/HorizontalMultiLevelHierarchy"/>
    <dgm:cxn modelId="{DF8F3F12-1728-479D-81F4-E4FB53C5D8BE}" type="presParOf" srcId="{26B60DB3-CA7F-43A5-94E4-099A671BA562}" destId="{8D457B93-A919-4066-957F-C5B85A7BE06C}" srcOrd="0" destOrd="0" presId="urn:microsoft.com/office/officeart/2008/layout/HorizontalMultiLevelHierarchy"/>
    <dgm:cxn modelId="{29D546AD-C4D9-4B78-9080-4A0C086CFF73}" type="presParOf" srcId="{26B60DB3-CA7F-43A5-94E4-099A671BA562}" destId="{21BE5770-22E0-4D77-B974-C79F9D995FC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8D2221-5F7C-4A5A-959E-3DB27F9BAB4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9BDE141-32F0-4AC2-BB40-2FD5533C1109}">
      <dgm:prSet phldrT="[Testo]"/>
      <dgm:spPr/>
      <dgm:t>
        <a:bodyPr/>
        <a:lstStyle/>
        <a:p>
          <a:r>
            <a:rPr lang="it-IT" dirty="0" smtClean="0"/>
            <a:t>AA</a:t>
          </a:r>
          <a:endParaRPr lang="it-IT" dirty="0"/>
        </a:p>
      </dgm:t>
    </dgm:pt>
    <dgm:pt modelId="{4F2B670E-5F80-4C98-BCDC-D6CDEBAD5F78}" type="parTrans" cxnId="{35D0B11C-D9EC-41E0-84CA-6826F156F796}">
      <dgm:prSet/>
      <dgm:spPr/>
      <dgm:t>
        <a:bodyPr/>
        <a:lstStyle/>
        <a:p>
          <a:endParaRPr lang="it-IT"/>
        </a:p>
      </dgm:t>
    </dgm:pt>
    <dgm:pt modelId="{1A5E687F-E52F-43EB-B0D6-B045EE68748B}" type="sibTrans" cxnId="{35D0B11C-D9EC-41E0-84CA-6826F156F796}">
      <dgm:prSet/>
      <dgm:spPr/>
      <dgm:t>
        <a:bodyPr/>
        <a:lstStyle/>
        <a:p>
          <a:endParaRPr lang="it-IT"/>
        </a:p>
      </dgm:t>
    </dgm:pt>
    <dgm:pt modelId="{003547E0-9D48-4F3F-AA0E-B0378005AFD6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ABD7546E-1B71-417A-BB1B-FE0D3E31F005}" type="parTrans" cxnId="{EBB2FB07-D36A-4DFC-A5D7-153D866BD36E}">
      <dgm:prSet/>
      <dgm:spPr/>
      <dgm:t>
        <a:bodyPr/>
        <a:lstStyle/>
        <a:p>
          <a:endParaRPr lang="it-IT"/>
        </a:p>
      </dgm:t>
    </dgm:pt>
    <dgm:pt modelId="{7CB03F33-CB4B-4637-BA1E-E3FA17D2D8E0}" type="sibTrans" cxnId="{EBB2FB07-D36A-4DFC-A5D7-153D866BD36E}">
      <dgm:prSet/>
      <dgm:spPr/>
      <dgm:t>
        <a:bodyPr/>
        <a:lstStyle/>
        <a:p>
          <a:endParaRPr lang="it-IT"/>
        </a:p>
      </dgm:t>
    </dgm:pt>
    <dgm:pt modelId="{10D019D9-380A-4FF2-A15A-67597A070303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FE1C2577-9D74-47C9-80F2-F4A3A95D84A4}" type="parTrans" cxnId="{A5CDEECE-B206-456A-BA75-1DD8192CCF4B}">
      <dgm:prSet/>
      <dgm:spPr/>
      <dgm:t>
        <a:bodyPr/>
        <a:lstStyle/>
        <a:p>
          <a:endParaRPr lang="it-IT"/>
        </a:p>
      </dgm:t>
    </dgm:pt>
    <dgm:pt modelId="{E014B234-239D-4D5F-A2EC-FDABB68704B7}" type="sibTrans" cxnId="{A5CDEECE-B206-456A-BA75-1DD8192CCF4B}">
      <dgm:prSet/>
      <dgm:spPr/>
      <dgm:t>
        <a:bodyPr/>
        <a:lstStyle/>
        <a:p>
          <a:endParaRPr lang="it-IT"/>
        </a:p>
      </dgm:t>
    </dgm:pt>
    <dgm:pt modelId="{7F8E4999-5FE9-4254-80DB-9D9E53877A0C}">
      <dgm:prSet phldrT="[Testo]"/>
      <dgm:spPr/>
      <dgm:t>
        <a:bodyPr/>
        <a:lstStyle/>
        <a:p>
          <a:r>
            <a:rPr lang="it-IT" dirty="0" smtClean="0">
              <a:solidFill>
                <a:schemeClr val="accent4">
                  <a:lumMod val="75000"/>
                </a:schemeClr>
              </a:solidFill>
            </a:rPr>
            <a:t>BX</a:t>
          </a:r>
          <a:endParaRPr lang="it-IT" dirty="0">
            <a:solidFill>
              <a:schemeClr val="accent4">
                <a:lumMod val="75000"/>
              </a:schemeClr>
            </a:solidFill>
          </a:endParaRPr>
        </a:p>
      </dgm:t>
    </dgm:pt>
    <dgm:pt modelId="{6A2ED02C-B742-46D4-A6E2-3E3BAF79088B}" type="parTrans" cxnId="{A3E7F554-5D0C-469B-A701-8ABA01BB9BAD}">
      <dgm:prSet/>
      <dgm:spPr/>
      <dgm:t>
        <a:bodyPr/>
        <a:lstStyle/>
        <a:p>
          <a:endParaRPr lang="it-IT"/>
        </a:p>
      </dgm:t>
    </dgm:pt>
    <dgm:pt modelId="{6D4448A7-8032-44FF-A1D2-E2CCF157F299}" type="sibTrans" cxnId="{A3E7F554-5D0C-469B-A701-8ABA01BB9BAD}">
      <dgm:prSet/>
      <dgm:spPr/>
      <dgm:t>
        <a:bodyPr/>
        <a:lstStyle/>
        <a:p>
          <a:endParaRPr lang="it-IT"/>
        </a:p>
      </dgm:t>
    </dgm:pt>
    <dgm:pt modelId="{8BBF96AB-07A1-433E-9176-1770563B6B5B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BA6B28E7-839E-44D4-8C34-40B6C572561A}" type="parTrans" cxnId="{C1E0A6F7-8A83-4C59-9C34-9A65912DAE6E}">
      <dgm:prSet/>
      <dgm:spPr/>
      <dgm:t>
        <a:bodyPr/>
        <a:lstStyle/>
        <a:p>
          <a:endParaRPr lang="it-IT"/>
        </a:p>
      </dgm:t>
    </dgm:pt>
    <dgm:pt modelId="{B7C376C6-1E98-4CF3-B779-FA9AEBF1F2D1}" type="sibTrans" cxnId="{C1E0A6F7-8A83-4C59-9C34-9A65912DAE6E}">
      <dgm:prSet/>
      <dgm:spPr/>
      <dgm:t>
        <a:bodyPr/>
        <a:lstStyle/>
        <a:p>
          <a:endParaRPr lang="it-IT"/>
        </a:p>
      </dgm:t>
    </dgm:pt>
    <dgm:pt modelId="{53C2BA87-F776-4755-AC3D-0D92BC3FA65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4200C6F9-0E4C-43F7-8575-E09883A4FC4B}" type="parTrans" cxnId="{DECF153E-41DD-4274-8A97-DEB4B7AE548D}">
      <dgm:prSet/>
      <dgm:spPr/>
      <dgm:t>
        <a:bodyPr/>
        <a:lstStyle/>
        <a:p>
          <a:endParaRPr lang="it-IT"/>
        </a:p>
      </dgm:t>
    </dgm:pt>
    <dgm:pt modelId="{096B94B4-1273-47D2-A302-21A36338F81D}" type="sibTrans" cxnId="{DECF153E-41DD-4274-8A97-DEB4B7AE548D}">
      <dgm:prSet/>
      <dgm:spPr/>
      <dgm:t>
        <a:bodyPr/>
        <a:lstStyle/>
        <a:p>
          <a:endParaRPr lang="it-IT"/>
        </a:p>
      </dgm:t>
    </dgm:pt>
    <dgm:pt modelId="{4629B62D-14A8-4547-8BB7-57978F0725DC}">
      <dgm:prSet phldrT="[Testo]"/>
      <dgm:spPr/>
      <dgm:t>
        <a:bodyPr/>
        <a:lstStyle/>
        <a:p>
          <a:r>
            <a:rPr lang="it-IT" smtClean="0">
              <a:solidFill>
                <a:schemeClr val="accent4">
                  <a:lumMod val="75000"/>
                </a:schemeClr>
              </a:solidFill>
            </a:rPr>
            <a:t>BX</a:t>
          </a:r>
          <a:endParaRPr lang="it-IT" dirty="0">
            <a:solidFill>
              <a:schemeClr val="accent4">
                <a:lumMod val="75000"/>
              </a:schemeClr>
            </a:solidFill>
          </a:endParaRPr>
        </a:p>
      </dgm:t>
    </dgm:pt>
    <dgm:pt modelId="{5E52FE04-31DF-492E-B793-8C077E8D128D}" type="parTrans" cxnId="{CE41CB45-5142-477A-8E27-4481435DBB1C}">
      <dgm:prSet/>
      <dgm:spPr/>
      <dgm:t>
        <a:bodyPr/>
        <a:lstStyle/>
        <a:p>
          <a:endParaRPr lang="it-IT"/>
        </a:p>
      </dgm:t>
    </dgm:pt>
    <dgm:pt modelId="{CBC41FB4-CB1D-42D0-AF90-7FFFED56C189}" type="sibTrans" cxnId="{CE41CB45-5142-477A-8E27-4481435DBB1C}">
      <dgm:prSet/>
      <dgm:spPr/>
      <dgm:t>
        <a:bodyPr/>
        <a:lstStyle/>
        <a:p>
          <a:endParaRPr lang="it-IT"/>
        </a:p>
      </dgm:t>
    </dgm:pt>
    <dgm:pt modelId="{86BBBE7B-3CFF-4B13-8391-C03042ABE72F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F016825A-1397-41FA-9888-F5D2FAC491A8}" type="parTrans" cxnId="{FB5A0FC3-1437-47DC-85F0-66FBB528B428}">
      <dgm:prSet/>
      <dgm:spPr/>
      <dgm:t>
        <a:bodyPr/>
        <a:lstStyle/>
        <a:p>
          <a:endParaRPr lang="it-IT"/>
        </a:p>
      </dgm:t>
    </dgm:pt>
    <dgm:pt modelId="{E74AAEF3-BF96-49D4-AD3D-9DDD738AF37E}" type="sibTrans" cxnId="{FB5A0FC3-1437-47DC-85F0-66FBB528B428}">
      <dgm:prSet/>
      <dgm:spPr/>
      <dgm:t>
        <a:bodyPr/>
        <a:lstStyle/>
        <a:p>
          <a:endParaRPr lang="it-IT"/>
        </a:p>
      </dgm:t>
    </dgm:pt>
    <dgm:pt modelId="{B9DA95ED-7F1E-4CAA-B090-4F78D406646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22B3F6EF-D358-4BF5-9216-C45EBD865540}" type="parTrans" cxnId="{AD72249F-9C43-461D-9D83-487DC68B65BE}">
      <dgm:prSet/>
      <dgm:spPr/>
      <dgm:t>
        <a:bodyPr/>
        <a:lstStyle/>
        <a:p>
          <a:endParaRPr lang="it-IT"/>
        </a:p>
      </dgm:t>
    </dgm:pt>
    <dgm:pt modelId="{CC7B94A0-E45B-4974-8EE7-32BCE3E9B126}" type="sibTrans" cxnId="{AD72249F-9C43-461D-9D83-487DC68B65BE}">
      <dgm:prSet/>
      <dgm:spPr/>
      <dgm:t>
        <a:bodyPr/>
        <a:lstStyle/>
        <a:p>
          <a:endParaRPr lang="it-IT"/>
        </a:p>
      </dgm:t>
    </dgm:pt>
    <dgm:pt modelId="{0B6F4113-8813-4723-87CC-C5BF51E8F72A}" type="pres">
      <dgm:prSet presAssocID="{968D2221-5F7C-4A5A-959E-3DB27F9BAB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2005654-9570-4E31-81EE-87C9E675BF96}" type="pres">
      <dgm:prSet presAssocID="{89BDE141-32F0-4AC2-BB40-2FD5533C1109}" presName="root1" presStyleCnt="0"/>
      <dgm:spPr/>
    </dgm:pt>
    <dgm:pt modelId="{BE5548B1-F1AD-44CC-946E-FF6C06585F73}" type="pres">
      <dgm:prSet presAssocID="{89BDE141-32F0-4AC2-BB40-2FD5533C110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D2DFDF-D08F-4A3F-82F0-EB4A4EF1A286}" type="pres">
      <dgm:prSet presAssocID="{89BDE141-32F0-4AC2-BB40-2FD5533C1109}" presName="level2hierChild" presStyleCnt="0"/>
      <dgm:spPr/>
    </dgm:pt>
    <dgm:pt modelId="{56012F5F-22E0-4834-BE07-52FAAC97C782}" type="pres">
      <dgm:prSet presAssocID="{ABD7546E-1B71-417A-BB1B-FE0D3E31F00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5DBFE9DE-E0F7-426F-B4F8-5DE22FFC937F}" type="pres">
      <dgm:prSet presAssocID="{ABD7546E-1B71-417A-BB1B-FE0D3E31F00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2DED5ABF-5A7D-427B-B666-DBFF23F08263}" type="pres">
      <dgm:prSet presAssocID="{003547E0-9D48-4F3F-AA0E-B0378005AFD6}" presName="root2" presStyleCnt="0"/>
      <dgm:spPr/>
    </dgm:pt>
    <dgm:pt modelId="{F87D5941-C956-4763-96DA-52F377DDA7E1}" type="pres">
      <dgm:prSet presAssocID="{003547E0-9D48-4F3F-AA0E-B0378005AFD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C7870D6-4347-439D-AFC9-ECDD1C76427E}" type="pres">
      <dgm:prSet presAssocID="{003547E0-9D48-4F3F-AA0E-B0378005AFD6}" presName="level3hierChild" presStyleCnt="0"/>
      <dgm:spPr/>
    </dgm:pt>
    <dgm:pt modelId="{981B3E6D-6E98-4F95-853D-5911E92E3FC6}" type="pres">
      <dgm:prSet presAssocID="{6A2ED02C-B742-46D4-A6E2-3E3BAF79088B}" presName="conn2-1" presStyleLbl="parChTrans1D3" presStyleIdx="0" presStyleCnt="6"/>
      <dgm:spPr/>
      <dgm:t>
        <a:bodyPr/>
        <a:lstStyle/>
        <a:p>
          <a:endParaRPr lang="it-IT"/>
        </a:p>
      </dgm:t>
    </dgm:pt>
    <dgm:pt modelId="{524B0EF2-B5B1-4135-868E-813A8F24E976}" type="pres">
      <dgm:prSet presAssocID="{6A2ED02C-B742-46D4-A6E2-3E3BAF79088B}" presName="connTx" presStyleLbl="parChTrans1D3" presStyleIdx="0" presStyleCnt="6"/>
      <dgm:spPr/>
      <dgm:t>
        <a:bodyPr/>
        <a:lstStyle/>
        <a:p>
          <a:endParaRPr lang="it-IT"/>
        </a:p>
      </dgm:t>
    </dgm:pt>
    <dgm:pt modelId="{5227B120-2DE4-4671-9F31-524095BE3107}" type="pres">
      <dgm:prSet presAssocID="{7F8E4999-5FE9-4254-80DB-9D9E53877A0C}" presName="root2" presStyleCnt="0"/>
      <dgm:spPr/>
    </dgm:pt>
    <dgm:pt modelId="{8C90BB26-5F18-4314-BFA4-116C59824096}" type="pres">
      <dgm:prSet presAssocID="{7F8E4999-5FE9-4254-80DB-9D9E53877A0C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A7EE3B6-029C-44FF-BEA4-F9B98AC53E79}" type="pres">
      <dgm:prSet presAssocID="{7F8E4999-5FE9-4254-80DB-9D9E53877A0C}" presName="level3hierChild" presStyleCnt="0"/>
      <dgm:spPr/>
    </dgm:pt>
    <dgm:pt modelId="{25F7D401-44AA-4319-87CC-D6C5DA0DAB25}" type="pres">
      <dgm:prSet presAssocID="{BA6B28E7-839E-44D4-8C34-40B6C572561A}" presName="conn2-1" presStyleLbl="parChTrans1D3" presStyleIdx="1" presStyleCnt="6"/>
      <dgm:spPr/>
      <dgm:t>
        <a:bodyPr/>
        <a:lstStyle/>
        <a:p>
          <a:endParaRPr lang="it-IT"/>
        </a:p>
      </dgm:t>
    </dgm:pt>
    <dgm:pt modelId="{7E21999D-5335-4BA2-834C-40CD2F6B1FBD}" type="pres">
      <dgm:prSet presAssocID="{BA6B28E7-839E-44D4-8C34-40B6C572561A}" presName="connTx" presStyleLbl="parChTrans1D3" presStyleIdx="1" presStyleCnt="6"/>
      <dgm:spPr/>
      <dgm:t>
        <a:bodyPr/>
        <a:lstStyle/>
        <a:p>
          <a:endParaRPr lang="it-IT"/>
        </a:p>
      </dgm:t>
    </dgm:pt>
    <dgm:pt modelId="{F49B6D52-0C56-4DFD-98B5-C59B01958C26}" type="pres">
      <dgm:prSet presAssocID="{8BBF96AB-07A1-433E-9176-1770563B6B5B}" presName="root2" presStyleCnt="0"/>
      <dgm:spPr/>
    </dgm:pt>
    <dgm:pt modelId="{8997C3C9-D15A-45F7-8699-571927A5A903}" type="pres">
      <dgm:prSet presAssocID="{8BBF96AB-07A1-433E-9176-1770563B6B5B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1ED3A8-B1B9-4EE1-9E7C-EA4CF4E4F85F}" type="pres">
      <dgm:prSet presAssocID="{8BBF96AB-07A1-433E-9176-1770563B6B5B}" presName="level3hierChild" presStyleCnt="0"/>
      <dgm:spPr/>
    </dgm:pt>
    <dgm:pt modelId="{46B98E09-0E6F-460B-BA4E-72B9688FF171}" type="pres">
      <dgm:prSet presAssocID="{4200C6F9-0E4C-43F7-8575-E09883A4FC4B}" presName="conn2-1" presStyleLbl="parChTrans1D3" presStyleIdx="2" presStyleCnt="6"/>
      <dgm:spPr/>
      <dgm:t>
        <a:bodyPr/>
        <a:lstStyle/>
        <a:p>
          <a:endParaRPr lang="it-IT"/>
        </a:p>
      </dgm:t>
    </dgm:pt>
    <dgm:pt modelId="{50C4E109-6A14-4DCD-9DC7-1410E6E4B587}" type="pres">
      <dgm:prSet presAssocID="{4200C6F9-0E4C-43F7-8575-E09883A4FC4B}" presName="connTx" presStyleLbl="parChTrans1D3" presStyleIdx="2" presStyleCnt="6"/>
      <dgm:spPr/>
      <dgm:t>
        <a:bodyPr/>
        <a:lstStyle/>
        <a:p>
          <a:endParaRPr lang="it-IT"/>
        </a:p>
      </dgm:t>
    </dgm:pt>
    <dgm:pt modelId="{EC6F5925-C3F3-481E-8B80-A1E60BB503A7}" type="pres">
      <dgm:prSet presAssocID="{53C2BA87-F776-4755-AC3D-0D92BC3FA656}" presName="root2" presStyleCnt="0"/>
      <dgm:spPr/>
    </dgm:pt>
    <dgm:pt modelId="{A5F817DC-4DDC-4AE1-95E7-C7058963D7E0}" type="pres">
      <dgm:prSet presAssocID="{53C2BA87-F776-4755-AC3D-0D92BC3FA656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F20946-BCBC-4103-8514-928F210CF2B2}" type="pres">
      <dgm:prSet presAssocID="{53C2BA87-F776-4755-AC3D-0D92BC3FA656}" presName="level3hierChild" presStyleCnt="0"/>
      <dgm:spPr/>
    </dgm:pt>
    <dgm:pt modelId="{AF87A2F1-49FE-4587-8E72-5914B7045473}" type="pres">
      <dgm:prSet presAssocID="{FE1C2577-9D74-47C9-80F2-F4A3A95D84A4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8C2991F6-325A-4D81-951E-E8E44106CAA5}" type="pres">
      <dgm:prSet presAssocID="{FE1C2577-9D74-47C9-80F2-F4A3A95D84A4}" presName="connTx" presStyleLbl="parChTrans1D2" presStyleIdx="1" presStyleCnt="2"/>
      <dgm:spPr/>
      <dgm:t>
        <a:bodyPr/>
        <a:lstStyle/>
        <a:p>
          <a:endParaRPr lang="it-IT"/>
        </a:p>
      </dgm:t>
    </dgm:pt>
    <dgm:pt modelId="{F705033A-A775-43CA-A4C0-FB5EF6FE0E7D}" type="pres">
      <dgm:prSet presAssocID="{10D019D9-380A-4FF2-A15A-67597A070303}" presName="root2" presStyleCnt="0"/>
      <dgm:spPr/>
    </dgm:pt>
    <dgm:pt modelId="{5E3E4540-43AA-4EC1-B198-238B3DE9B858}" type="pres">
      <dgm:prSet presAssocID="{10D019D9-380A-4FF2-A15A-67597A07030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D03843C-6F9D-43E0-A26C-17FB02511CFE}" type="pres">
      <dgm:prSet presAssocID="{10D019D9-380A-4FF2-A15A-67597A070303}" presName="level3hierChild" presStyleCnt="0"/>
      <dgm:spPr/>
    </dgm:pt>
    <dgm:pt modelId="{59ECD9D6-3950-473B-AE53-167C3DFCA6E0}" type="pres">
      <dgm:prSet presAssocID="{5E52FE04-31DF-492E-B793-8C077E8D128D}" presName="conn2-1" presStyleLbl="parChTrans1D3" presStyleIdx="3" presStyleCnt="6"/>
      <dgm:spPr/>
      <dgm:t>
        <a:bodyPr/>
        <a:lstStyle/>
        <a:p>
          <a:endParaRPr lang="it-IT"/>
        </a:p>
      </dgm:t>
    </dgm:pt>
    <dgm:pt modelId="{AF36D7D5-308D-4EB6-B7C8-C8A6C5544D9E}" type="pres">
      <dgm:prSet presAssocID="{5E52FE04-31DF-492E-B793-8C077E8D128D}" presName="connTx" presStyleLbl="parChTrans1D3" presStyleIdx="3" presStyleCnt="6"/>
      <dgm:spPr/>
      <dgm:t>
        <a:bodyPr/>
        <a:lstStyle/>
        <a:p>
          <a:endParaRPr lang="it-IT"/>
        </a:p>
      </dgm:t>
    </dgm:pt>
    <dgm:pt modelId="{99D3F3DF-A421-4773-AA4E-081E53E99C36}" type="pres">
      <dgm:prSet presAssocID="{4629B62D-14A8-4547-8BB7-57978F0725DC}" presName="root2" presStyleCnt="0"/>
      <dgm:spPr/>
    </dgm:pt>
    <dgm:pt modelId="{2DF14FA3-232C-44A4-BF7E-5F25846BD13E}" type="pres">
      <dgm:prSet presAssocID="{4629B62D-14A8-4547-8BB7-57978F0725DC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A7016D-2638-40F5-BFE8-04553071CCD7}" type="pres">
      <dgm:prSet presAssocID="{4629B62D-14A8-4547-8BB7-57978F0725DC}" presName="level3hierChild" presStyleCnt="0"/>
      <dgm:spPr/>
    </dgm:pt>
    <dgm:pt modelId="{C88A9A13-CD09-4E80-8B36-23BB160F548C}" type="pres">
      <dgm:prSet presAssocID="{F016825A-1397-41FA-9888-F5D2FAC491A8}" presName="conn2-1" presStyleLbl="parChTrans1D3" presStyleIdx="4" presStyleCnt="6"/>
      <dgm:spPr/>
      <dgm:t>
        <a:bodyPr/>
        <a:lstStyle/>
        <a:p>
          <a:endParaRPr lang="it-IT"/>
        </a:p>
      </dgm:t>
    </dgm:pt>
    <dgm:pt modelId="{EB794801-298F-4134-A9DD-6705000E35F2}" type="pres">
      <dgm:prSet presAssocID="{F016825A-1397-41FA-9888-F5D2FAC491A8}" presName="connTx" presStyleLbl="parChTrans1D3" presStyleIdx="4" presStyleCnt="6"/>
      <dgm:spPr/>
      <dgm:t>
        <a:bodyPr/>
        <a:lstStyle/>
        <a:p>
          <a:endParaRPr lang="it-IT"/>
        </a:p>
      </dgm:t>
    </dgm:pt>
    <dgm:pt modelId="{0CAB26F9-D15F-48FB-869C-D491298CEF6D}" type="pres">
      <dgm:prSet presAssocID="{86BBBE7B-3CFF-4B13-8391-C03042ABE72F}" presName="root2" presStyleCnt="0"/>
      <dgm:spPr/>
    </dgm:pt>
    <dgm:pt modelId="{E4F36A8C-ABBB-488D-A807-35941B0342EB}" type="pres">
      <dgm:prSet presAssocID="{86BBBE7B-3CFF-4B13-8391-C03042ABE72F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E9A6075-4D76-4B09-AC01-42A61B224BB1}" type="pres">
      <dgm:prSet presAssocID="{86BBBE7B-3CFF-4B13-8391-C03042ABE72F}" presName="level3hierChild" presStyleCnt="0"/>
      <dgm:spPr/>
    </dgm:pt>
    <dgm:pt modelId="{FC1129F0-C7C0-4889-AC49-2956B2E7B044}" type="pres">
      <dgm:prSet presAssocID="{22B3F6EF-D358-4BF5-9216-C45EBD865540}" presName="conn2-1" presStyleLbl="parChTrans1D3" presStyleIdx="5" presStyleCnt="6"/>
      <dgm:spPr/>
      <dgm:t>
        <a:bodyPr/>
        <a:lstStyle/>
        <a:p>
          <a:endParaRPr lang="it-IT"/>
        </a:p>
      </dgm:t>
    </dgm:pt>
    <dgm:pt modelId="{70A65AB5-4ACC-4C7A-B886-6998A1ABCF0E}" type="pres">
      <dgm:prSet presAssocID="{22B3F6EF-D358-4BF5-9216-C45EBD865540}" presName="connTx" presStyleLbl="parChTrans1D3" presStyleIdx="5" presStyleCnt="6"/>
      <dgm:spPr/>
      <dgm:t>
        <a:bodyPr/>
        <a:lstStyle/>
        <a:p>
          <a:endParaRPr lang="it-IT"/>
        </a:p>
      </dgm:t>
    </dgm:pt>
    <dgm:pt modelId="{26B60DB3-CA7F-43A5-94E4-099A671BA562}" type="pres">
      <dgm:prSet presAssocID="{B9DA95ED-7F1E-4CAA-B090-4F78D4066466}" presName="root2" presStyleCnt="0"/>
      <dgm:spPr/>
    </dgm:pt>
    <dgm:pt modelId="{8D457B93-A919-4066-957F-C5B85A7BE06C}" type="pres">
      <dgm:prSet presAssocID="{B9DA95ED-7F1E-4CAA-B090-4F78D4066466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1BE5770-22E0-4D77-B974-C79F9D995FC4}" type="pres">
      <dgm:prSet presAssocID="{B9DA95ED-7F1E-4CAA-B090-4F78D4066466}" presName="level3hierChild" presStyleCnt="0"/>
      <dgm:spPr/>
    </dgm:pt>
  </dgm:ptLst>
  <dgm:cxnLst>
    <dgm:cxn modelId="{D8232BF6-45F7-413C-B367-0DD59620980A}" type="presOf" srcId="{89BDE141-32F0-4AC2-BB40-2FD5533C1109}" destId="{BE5548B1-F1AD-44CC-946E-FF6C06585F73}" srcOrd="0" destOrd="0" presId="urn:microsoft.com/office/officeart/2008/layout/HorizontalMultiLevelHierarchy"/>
    <dgm:cxn modelId="{8D797A92-0589-41FC-92EF-DA78CD084F54}" type="presOf" srcId="{F016825A-1397-41FA-9888-F5D2FAC491A8}" destId="{EB794801-298F-4134-A9DD-6705000E35F2}" srcOrd="1" destOrd="0" presId="urn:microsoft.com/office/officeart/2008/layout/HorizontalMultiLevelHierarchy"/>
    <dgm:cxn modelId="{7BE0C447-4017-4613-A206-1C4B6135732D}" type="presOf" srcId="{8BBF96AB-07A1-433E-9176-1770563B6B5B}" destId="{8997C3C9-D15A-45F7-8699-571927A5A903}" srcOrd="0" destOrd="0" presId="urn:microsoft.com/office/officeart/2008/layout/HorizontalMultiLevelHierarchy"/>
    <dgm:cxn modelId="{2B188106-BFAB-4C74-8EF8-2DBCF4759B0F}" type="presOf" srcId="{B9DA95ED-7F1E-4CAA-B090-4F78D4066466}" destId="{8D457B93-A919-4066-957F-C5B85A7BE06C}" srcOrd="0" destOrd="0" presId="urn:microsoft.com/office/officeart/2008/layout/HorizontalMultiLevelHierarchy"/>
    <dgm:cxn modelId="{ECDC3D10-47F4-460C-AACC-18AF670F7E3C}" type="presOf" srcId="{F016825A-1397-41FA-9888-F5D2FAC491A8}" destId="{C88A9A13-CD09-4E80-8B36-23BB160F548C}" srcOrd="0" destOrd="0" presId="urn:microsoft.com/office/officeart/2008/layout/HorizontalMultiLevelHierarchy"/>
    <dgm:cxn modelId="{AD72249F-9C43-461D-9D83-487DC68B65BE}" srcId="{10D019D9-380A-4FF2-A15A-67597A070303}" destId="{B9DA95ED-7F1E-4CAA-B090-4F78D4066466}" srcOrd="2" destOrd="0" parTransId="{22B3F6EF-D358-4BF5-9216-C45EBD865540}" sibTransId="{CC7B94A0-E45B-4974-8EE7-32BCE3E9B126}"/>
    <dgm:cxn modelId="{57BE33DA-154F-4D0F-8274-7F53711C0B67}" type="presOf" srcId="{4629B62D-14A8-4547-8BB7-57978F0725DC}" destId="{2DF14FA3-232C-44A4-BF7E-5F25846BD13E}" srcOrd="0" destOrd="0" presId="urn:microsoft.com/office/officeart/2008/layout/HorizontalMultiLevelHierarchy"/>
    <dgm:cxn modelId="{3C01F12F-8A20-409B-B17A-F8006E223F13}" type="presOf" srcId="{53C2BA87-F776-4755-AC3D-0D92BC3FA656}" destId="{A5F817DC-4DDC-4AE1-95E7-C7058963D7E0}" srcOrd="0" destOrd="0" presId="urn:microsoft.com/office/officeart/2008/layout/HorizontalMultiLevelHierarchy"/>
    <dgm:cxn modelId="{A3E7F554-5D0C-469B-A701-8ABA01BB9BAD}" srcId="{003547E0-9D48-4F3F-AA0E-B0378005AFD6}" destId="{7F8E4999-5FE9-4254-80DB-9D9E53877A0C}" srcOrd="0" destOrd="0" parTransId="{6A2ED02C-B742-46D4-A6E2-3E3BAF79088B}" sibTransId="{6D4448A7-8032-44FF-A1D2-E2CCF157F299}"/>
    <dgm:cxn modelId="{B6597086-3BF9-4893-A239-CECA5F22B1E6}" type="presOf" srcId="{86BBBE7B-3CFF-4B13-8391-C03042ABE72F}" destId="{E4F36A8C-ABBB-488D-A807-35941B0342EB}" srcOrd="0" destOrd="0" presId="urn:microsoft.com/office/officeart/2008/layout/HorizontalMultiLevelHierarchy"/>
    <dgm:cxn modelId="{548E4ABE-8BA8-42AD-AAD0-71FD5BF0742C}" type="presOf" srcId="{4200C6F9-0E4C-43F7-8575-E09883A4FC4B}" destId="{50C4E109-6A14-4DCD-9DC7-1410E6E4B587}" srcOrd="1" destOrd="0" presId="urn:microsoft.com/office/officeart/2008/layout/HorizontalMultiLevelHierarchy"/>
    <dgm:cxn modelId="{7F016499-CF13-44FF-B736-99506E725208}" type="presOf" srcId="{ABD7546E-1B71-417A-BB1B-FE0D3E31F005}" destId="{56012F5F-22E0-4834-BE07-52FAAC97C782}" srcOrd="0" destOrd="0" presId="urn:microsoft.com/office/officeart/2008/layout/HorizontalMultiLevelHierarchy"/>
    <dgm:cxn modelId="{FA889A72-EC81-439B-ACC8-435897792E8E}" type="presOf" srcId="{ABD7546E-1B71-417A-BB1B-FE0D3E31F005}" destId="{5DBFE9DE-E0F7-426F-B4F8-5DE22FFC937F}" srcOrd="1" destOrd="0" presId="urn:microsoft.com/office/officeart/2008/layout/HorizontalMultiLevelHierarchy"/>
    <dgm:cxn modelId="{F3530C2F-8CE6-4D2E-9D4E-EF04ABE15D4F}" type="presOf" srcId="{968D2221-5F7C-4A5A-959E-3DB27F9BAB42}" destId="{0B6F4113-8813-4723-87CC-C5BF51E8F72A}" srcOrd="0" destOrd="0" presId="urn:microsoft.com/office/officeart/2008/layout/HorizontalMultiLevelHierarchy"/>
    <dgm:cxn modelId="{6AEA3D17-41F7-4406-A882-C7FA50B61AB9}" type="presOf" srcId="{22B3F6EF-D358-4BF5-9216-C45EBD865540}" destId="{FC1129F0-C7C0-4889-AC49-2956B2E7B044}" srcOrd="0" destOrd="0" presId="urn:microsoft.com/office/officeart/2008/layout/HorizontalMultiLevelHierarchy"/>
    <dgm:cxn modelId="{67FE888C-38C2-45ED-A46D-AD72F76AEC94}" type="presOf" srcId="{4200C6F9-0E4C-43F7-8575-E09883A4FC4B}" destId="{46B98E09-0E6F-460B-BA4E-72B9688FF171}" srcOrd="0" destOrd="0" presId="urn:microsoft.com/office/officeart/2008/layout/HorizontalMultiLevelHierarchy"/>
    <dgm:cxn modelId="{7D1519DF-F275-4758-999E-EF8695B226A9}" type="presOf" srcId="{22B3F6EF-D358-4BF5-9216-C45EBD865540}" destId="{70A65AB5-4ACC-4C7A-B886-6998A1ABCF0E}" srcOrd="1" destOrd="0" presId="urn:microsoft.com/office/officeart/2008/layout/HorizontalMultiLevelHierarchy"/>
    <dgm:cxn modelId="{06E80BD7-ED56-4EBB-922F-D55CCC55C91B}" type="presOf" srcId="{FE1C2577-9D74-47C9-80F2-F4A3A95D84A4}" destId="{AF87A2F1-49FE-4587-8E72-5914B7045473}" srcOrd="0" destOrd="0" presId="urn:microsoft.com/office/officeart/2008/layout/HorizontalMultiLevelHierarchy"/>
    <dgm:cxn modelId="{25C2365D-BA3E-4D69-9A57-DB23E7ADDD49}" type="presOf" srcId="{6A2ED02C-B742-46D4-A6E2-3E3BAF79088B}" destId="{981B3E6D-6E98-4F95-853D-5911E92E3FC6}" srcOrd="0" destOrd="0" presId="urn:microsoft.com/office/officeart/2008/layout/HorizontalMultiLevelHierarchy"/>
    <dgm:cxn modelId="{35D0B11C-D9EC-41E0-84CA-6826F156F796}" srcId="{968D2221-5F7C-4A5A-959E-3DB27F9BAB42}" destId="{89BDE141-32F0-4AC2-BB40-2FD5533C1109}" srcOrd="0" destOrd="0" parTransId="{4F2B670E-5F80-4C98-BCDC-D6CDEBAD5F78}" sibTransId="{1A5E687F-E52F-43EB-B0D6-B045EE68748B}"/>
    <dgm:cxn modelId="{CE41CB45-5142-477A-8E27-4481435DBB1C}" srcId="{10D019D9-380A-4FF2-A15A-67597A070303}" destId="{4629B62D-14A8-4547-8BB7-57978F0725DC}" srcOrd="0" destOrd="0" parTransId="{5E52FE04-31DF-492E-B793-8C077E8D128D}" sibTransId="{CBC41FB4-CB1D-42D0-AF90-7FFFED56C189}"/>
    <dgm:cxn modelId="{FB5A0FC3-1437-47DC-85F0-66FBB528B428}" srcId="{10D019D9-380A-4FF2-A15A-67597A070303}" destId="{86BBBE7B-3CFF-4B13-8391-C03042ABE72F}" srcOrd="1" destOrd="0" parTransId="{F016825A-1397-41FA-9888-F5D2FAC491A8}" sibTransId="{E74AAEF3-BF96-49D4-AD3D-9DDD738AF37E}"/>
    <dgm:cxn modelId="{69942646-AA83-4FC7-83CC-9B064E1CA370}" type="presOf" srcId="{7F8E4999-5FE9-4254-80DB-9D9E53877A0C}" destId="{8C90BB26-5F18-4314-BFA4-116C59824096}" srcOrd="0" destOrd="0" presId="urn:microsoft.com/office/officeart/2008/layout/HorizontalMultiLevelHierarchy"/>
    <dgm:cxn modelId="{C1E0A6F7-8A83-4C59-9C34-9A65912DAE6E}" srcId="{003547E0-9D48-4F3F-AA0E-B0378005AFD6}" destId="{8BBF96AB-07A1-433E-9176-1770563B6B5B}" srcOrd="1" destOrd="0" parTransId="{BA6B28E7-839E-44D4-8C34-40B6C572561A}" sibTransId="{B7C376C6-1E98-4CF3-B779-FA9AEBF1F2D1}"/>
    <dgm:cxn modelId="{70599636-90DB-48ED-90D3-9CFBED1C752D}" type="presOf" srcId="{FE1C2577-9D74-47C9-80F2-F4A3A95D84A4}" destId="{8C2991F6-325A-4D81-951E-E8E44106CAA5}" srcOrd="1" destOrd="0" presId="urn:microsoft.com/office/officeart/2008/layout/HorizontalMultiLevelHierarchy"/>
    <dgm:cxn modelId="{DECF153E-41DD-4274-8A97-DEB4B7AE548D}" srcId="{003547E0-9D48-4F3F-AA0E-B0378005AFD6}" destId="{53C2BA87-F776-4755-AC3D-0D92BC3FA656}" srcOrd="2" destOrd="0" parTransId="{4200C6F9-0E4C-43F7-8575-E09883A4FC4B}" sibTransId="{096B94B4-1273-47D2-A302-21A36338F81D}"/>
    <dgm:cxn modelId="{EBB2FB07-D36A-4DFC-A5D7-153D866BD36E}" srcId="{89BDE141-32F0-4AC2-BB40-2FD5533C1109}" destId="{003547E0-9D48-4F3F-AA0E-B0378005AFD6}" srcOrd="0" destOrd="0" parTransId="{ABD7546E-1B71-417A-BB1B-FE0D3E31F005}" sibTransId="{7CB03F33-CB4B-4637-BA1E-E3FA17D2D8E0}"/>
    <dgm:cxn modelId="{5CAEF2FF-44AD-46CE-9728-34950EBD7C68}" type="presOf" srcId="{BA6B28E7-839E-44D4-8C34-40B6C572561A}" destId="{7E21999D-5335-4BA2-834C-40CD2F6B1FBD}" srcOrd="1" destOrd="0" presId="urn:microsoft.com/office/officeart/2008/layout/HorizontalMultiLevelHierarchy"/>
    <dgm:cxn modelId="{A5CDEECE-B206-456A-BA75-1DD8192CCF4B}" srcId="{89BDE141-32F0-4AC2-BB40-2FD5533C1109}" destId="{10D019D9-380A-4FF2-A15A-67597A070303}" srcOrd="1" destOrd="0" parTransId="{FE1C2577-9D74-47C9-80F2-F4A3A95D84A4}" sibTransId="{E014B234-239D-4D5F-A2EC-FDABB68704B7}"/>
    <dgm:cxn modelId="{2EF8E4CD-6BA8-4053-8A18-586F34B1FA7A}" type="presOf" srcId="{10D019D9-380A-4FF2-A15A-67597A070303}" destId="{5E3E4540-43AA-4EC1-B198-238B3DE9B858}" srcOrd="0" destOrd="0" presId="urn:microsoft.com/office/officeart/2008/layout/HorizontalMultiLevelHierarchy"/>
    <dgm:cxn modelId="{4D0E98B8-7A27-49E2-A37D-C82ADF2124AF}" type="presOf" srcId="{003547E0-9D48-4F3F-AA0E-B0378005AFD6}" destId="{F87D5941-C956-4763-96DA-52F377DDA7E1}" srcOrd="0" destOrd="0" presId="urn:microsoft.com/office/officeart/2008/layout/HorizontalMultiLevelHierarchy"/>
    <dgm:cxn modelId="{A5EFBC07-AAFB-4C42-97E8-F4CC0F6914E0}" type="presOf" srcId="{6A2ED02C-B742-46D4-A6E2-3E3BAF79088B}" destId="{524B0EF2-B5B1-4135-868E-813A8F24E976}" srcOrd="1" destOrd="0" presId="urn:microsoft.com/office/officeart/2008/layout/HorizontalMultiLevelHierarchy"/>
    <dgm:cxn modelId="{1AD7C594-7549-43D1-B52D-028C8129DBF8}" type="presOf" srcId="{5E52FE04-31DF-492E-B793-8C077E8D128D}" destId="{59ECD9D6-3950-473B-AE53-167C3DFCA6E0}" srcOrd="0" destOrd="0" presId="urn:microsoft.com/office/officeart/2008/layout/HorizontalMultiLevelHierarchy"/>
    <dgm:cxn modelId="{213DD721-1385-45C6-8B3A-5735F780E126}" type="presOf" srcId="{BA6B28E7-839E-44D4-8C34-40B6C572561A}" destId="{25F7D401-44AA-4319-87CC-D6C5DA0DAB25}" srcOrd="0" destOrd="0" presId="urn:microsoft.com/office/officeart/2008/layout/HorizontalMultiLevelHierarchy"/>
    <dgm:cxn modelId="{280F1CF0-C5FC-4D19-B600-43244572CA13}" type="presOf" srcId="{5E52FE04-31DF-492E-B793-8C077E8D128D}" destId="{AF36D7D5-308D-4EB6-B7C8-C8A6C5544D9E}" srcOrd="1" destOrd="0" presId="urn:microsoft.com/office/officeart/2008/layout/HorizontalMultiLevelHierarchy"/>
    <dgm:cxn modelId="{AD67F9CF-AD17-4C11-BF9E-6952515FDCC4}" type="presParOf" srcId="{0B6F4113-8813-4723-87CC-C5BF51E8F72A}" destId="{82005654-9570-4E31-81EE-87C9E675BF96}" srcOrd="0" destOrd="0" presId="urn:microsoft.com/office/officeart/2008/layout/HorizontalMultiLevelHierarchy"/>
    <dgm:cxn modelId="{97D1654F-2BD1-4528-AC20-11650EC81FED}" type="presParOf" srcId="{82005654-9570-4E31-81EE-87C9E675BF96}" destId="{BE5548B1-F1AD-44CC-946E-FF6C06585F73}" srcOrd="0" destOrd="0" presId="urn:microsoft.com/office/officeart/2008/layout/HorizontalMultiLevelHierarchy"/>
    <dgm:cxn modelId="{6AABFB43-B5C4-49E1-B469-EB655FE1CC6F}" type="presParOf" srcId="{82005654-9570-4E31-81EE-87C9E675BF96}" destId="{77D2DFDF-D08F-4A3F-82F0-EB4A4EF1A286}" srcOrd="1" destOrd="0" presId="urn:microsoft.com/office/officeart/2008/layout/HorizontalMultiLevelHierarchy"/>
    <dgm:cxn modelId="{308EAF0F-C55B-4D1D-95AE-F9EDCB2BE4C0}" type="presParOf" srcId="{77D2DFDF-D08F-4A3F-82F0-EB4A4EF1A286}" destId="{56012F5F-22E0-4834-BE07-52FAAC97C782}" srcOrd="0" destOrd="0" presId="urn:microsoft.com/office/officeart/2008/layout/HorizontalMultiLevelHierarchy"/>
    <dgm:cxn modelId="{897A4BDB-D9BC-4116-8F0A-09667352B6FB}" type="presParOf" srcId="{56012F5F-22E0-4834-BE07-52FAAC97C782}" destId="{5DBFE9DE-E0F7-426F-B4F8-5DE22FFC937F}" srcOrd="0" destOrd="0" presId="urn:microsoft.com/office/officeart/2008/layout/HorizontalMultiLevelHierarchy"/>
    <dgm:cxn modelId="{FFE3A833-0152-4A4F-B31B-B30B72B9113F}" type="presParOf" srcId="{77D2DFDF-D08F-4A3F-82F0-EB4A4EF1A286}" destId="{2DED5ABF-5A7D-427B-B666-DBFF23F08263}" srcOrd="1" destOrd="0" presId="urn:microsoft.com/office/officeart/2008/layout/HorizontalMultiLevelHierarchy"/>
    <dgm:cxn modelId="{DF294C2F-5169-4376-B468-DA7138C95184}" type="presParOf" srcId="{2DED5ABF-5A7D-427B-B666-DBFF23F08263}" destId="{F87D5941-C956-4763-96DA-52F377DDA7E1}" srcOrd="0" destOrd="0" presId="urn:microsoft.com/office/officeart/2008/layout/HorizontalMultiLevelHierarchy"/>
    <dgm:cxn modelId="{B598A282-13FB-47E9-98E5-2A94FCF0408A}" type="presParOf" srcId="{2DED5ABF-5A7D-427B-B666-DBFF23F08263}" destId="{AC7870D6-4347-439D-AFC9-ECDD1C76427E}" srcOrd="1" destOrd="0" presId="urn:microsoft.com/office/officeart/2008/layout/HorizontalMultiLevelHierarchy"/>
    <dgm:cxn modelId="{7E76B39D-A009-4494-A031-2694E6EC5D8E}" type="presParOf" srcId="{AC7870D6-4347-439D-AFC9-ECDD1C76427E}" destId="{981B3E6D-6E98-4F95-853D-5911E92E3FC6}" srcOrd="0" destOrd="0" presId="urn:microsoft.com/office/officeart/2008/layout/HorizontalMultiLevelHierarchy"/>
    <dgm:cxn modelId="{D06A5D45-C931-483B-B907-3F72B8128EA3}" type="presParOf" srcId="{981B3E6D-6E98-4F95-853D-5911E92E3FC6}" destId="{524B0EF2-B5B1-4135-868E-813A8F24E976}" srcOrd="0" destOrd="0" presId="urn:microsoft.com/office/officeart/2008/layout/HorizontalMultiLevelHierarchy"/>
    <dgm:cxn modelId="{78035EFB-5013-450B-B516-4E13F19026DE}" type="presParOf" srcId="{AC7870D6-4347-439D-AFC9-ECDD1C76427E}" destId="{5227B120-2DE4-4671-9F31-524095BE3107}" srcOrd="1" destOrd="0" presId="urn:microsoft.com/office/officeart/2008/layout/HorizontalMultiLevelHierarchy"/>
    <dgm:cxn modelId="{EE528B34-5F14-4495-ABA1-758A99B12360}" type="presParOf" srcId="{5227B120-2DE4-4671-9F31-524095BE3107}" destId="{8C90BB26-5F18-4314-BFA4-116C59824096}" srcOrd="0" destOrd="0" presId="urn:microsoft.com/office/officeart/2008/layout/HorizontalMultiLevelHierarchy"/>
    <dgm:cxn modelId="{85B69C90-2B22-4B45-BBAB-14A30B823422}" type="presParOf" srcId="{5227B120-2DE4-4671-9F31-524095BE3107}" destId="{9A7EE3B6-029C-44FF-BEA4-F9B98AC53E79}" srcOrd="1" destOrd="0" presId="urn:microsoft.com/office/officeart/2008/layout/HorizontalMultiLevelHierarchy"/>
    <dgm:cxn modelId="{64369A98-18C5-4529-8AEF-1117F0DC22DF}" type="presParOf" srcId="{AC7870D6-4347-439D-AFC9-ECDD1C76427E}" destId="{25F7D401-44AA-4319-87CC-D6C5DA0DAB25}" srcOrd="2" destOrd="0" presId="urn:microsoft.com/office/officeart/2008/layout/HorizontalMultiLevelHierarchy"/>
    <dgm:cxn modelId="{09D97D95-EDA2-4C94-9158-314849451927}" type="presParOf" srcId="{25F7D401-44AA-4319-87CC-D6C5DA0DAB25}" destId="{7E21999D-5335-4BA2-834C-40CD2F6B1FBD}" srcOrd="0" destOrd="0" presId="urn:microsoft.com/office/officeart/2008/layout/HorizontalMultiLevelHierarchy"/>
    <dgm:cxn modelId="{8E223B36-079B-4DB5-805D-E6F542A9F1C7}" type="presParOf" srcId="{AC7870D6-4347-439D-AFC9-ECDD1C76427E}" destId="{F49B6D52-0C56-4DFD-98B5-C59B01958C26}" srcOrd="3" destOrd="0" presId="urn:microsoft.com/office/officeart/2008/layout/HorizontalMultiLevelHierarchy"/>
    <dgm:cxn modelId="{1D1F2046-24E1-492C-90A1-3EDC4A7A160B}" type="presParOf" srcId="{F49B6D52-0C56-4DFD-98B5-C59B01958C26}" destId="{8997C3C9-D15A-45F7-8699-571927A5A903}" srcOrd="0" destOrd="0" presId="urn:microsoft.com/office/officeart/2008/layout/HorizontalMultiLevelHierarchy"/>
    <dgm:cxn modelId="{C94F4E64-E49D-4EC4-9D95-BDE782D53304}" type="presParOf" srcId="{F49B6D52-0C56-4DFD-98B5-C59B01958C26}" destId="{981ED3A8-B1B9-4EE1-9E7C-EA4CF4E4F85F}" srcOrd="1" destOrd="0" presId="urn:microsoft.com/office/officeart/2008/layout/HorizontalMultiLevelHierarchy"/>
    <dgm:cxn modelId="{DEB6C32D-5ECA-486C-8AB1-AAEA48FC820B}" type="presParOf" srcId="{AC7870D6-4347-439D-AFC9-ECDD1C76427E}" destId="{46B98E09-0E6F-460B-BA4E-72B9688FF171}" srcOrd="4" destOrd="0" presId="urn:microsoft.com/office/officeart/2008/layout/HorizontalMultiLevelHierarchy"/>
    <dgm:cxn modelId="{403D6CA5-B914-4490-8D08-2F088F7661A7}" type="presParOf" srcId="{46B98E09-0E6F-460B-BA4E-72B9688FF171}" destId="{50C4E109-6A14-4DCD-9DC7-1410E6E4B587}" srcOrd="0" destOrd="0" presId="urn:microsoft.com/office/officeart/2008/layout/HorizontalMultiLevelHierarchy"/>
    <dgm:cxn modelId="{D043ABE1-B7F6-4316-B9D6-3C814B6F0CED}" type="presParOf" srcId="{AC7870D6-4347-439D-AFC9-ECDD1C76427E}" destId="{EC6F5925-C3F3-481E-8B80-A1E60BB503A7}" srcOrd="5" destOrd="0" presId="urn:microsoft.com/office/officeart/2008/layout/HorizontalMultiLevelHierarchy"/>
    <dgm:cxn modelId="{A75D434B-738C-4AAC-8B13-D8773419B6BD}" type="presParOf" srcId="{EC6F5925-C3F3-481E-8B80-A1E60BB503A7}" destId="{A5F817DC-4DDC-4AE1-95E7-C7058963D7E0}" srcOrd="0" destOrd="0" presId="urn:microsoft.com/office/officeart/2008/layout/HorizontalMultiLevelHierarchy"/>
    <dgm:cxn modelId="{39BF5FA0-3DF9-426C-8F89-786A74A34392}" type="presParOf" srcId="{EC6F5925-C3F3-481E-8B80-A1E60BB503A7}" destId="{80F20946-BCBC-4103-8514-928F210CF2B2}" srcOrd="1" destOrd="0" presId="urn:microsoft.com/office/officeart/2008/layout/HorizontalMultiLevelHierarchy"/>
    <dgm:cxn modelId="{B3661C9A-E9E5-466C-82EF-BFA118FBD412}" type="presParOf" srcId="{77D2DFDF-D08F-4A3F-82F0-EB4A4EF1A286}" destId="{AF87A2F1-49FE-4587-8E72-5914B7045473}" srcOrd="2" destOrd="0" presId="urn:microsoft.com/office/officeart/2008/layout/HorizontalMultiLevelHierarchy"/>
    <dgm:cxn modelId="{13BCDD96-C3C3-4952-914E-11210AD0B95F}" type="presParOf" srcId="{AF87A2F1-49FE-4587-8E72-5914B7045473}" destId="{8C2991F6-325A-4D81-951E-E8E44106CAA5}" srcOrd="0" destOrd="0" presId="urn:microsoft.com/office/officeart/2008/layout/HorizontalMultiLevelHierarchy"/>
    <dgm:cxn modelId="{B2E73342-7222-4109-8A20-A8DFAA8E375A}" type="presParOf" srcId="{77D2DFDF-D08F-4A3F-82F0-EB4A4EF1A286}" destId="{F705033A-A775-43CA-A4C0-FB5EF6FE0E7D}" srcOrd="3" destOrd="0" presId="urn:microsoft.com/office/officeart/2008/layout/HorizontalMultiLevelHierarchy"/>
    <dgm:cxn modelId="{C925597E-27EC-480E-858F-7DC73931051A}" type="presParOf" srcId="{F705033A-A775-43CA-A4C0-FB5EF6FE0E7D}" destId="{5E3E4540-43AA-4EC1-B198-238B3DE9B858}" srcOrd="0" destOrd="0" presId="urn:microsoft.com/office/officeart/2008/layout/HorizontalMultiLevelHierarchy"/>
    <dgm:cxn modelId="{006C1A4C-B8B2-4852-9811-1B7353067D23}" type="presParOf" srcId="{F705033A-A775-43CA-A4C0-FB5EF6FE0E7D}" destId="{4D03843C-6F9D-43E0-A26C-17FB02511CFE}" srcOrd="1" destOrd="0" presId="urn:microsoft.com/office/officeart/2008/layout/HorizontalMultiLevelHierarchy"/>
    <dgm:cxn modelId="{4DD4A9C0-1D43-4653-AD05-1F492A7E049D}" type="presParOf" srcId="{4D03843C-6F9D-43E0-A26C-17FB02511CFE}" destId="{59ECD9D6-3950-473B-AE53-167C3DFCA6E0}" srcOrd="0" destOrd="0" presId="urn:microsoft.com/office/officeart/2008/layout/HorizontalMultiLevelHierarchy"/>
    <dgm:cxn modelId="{A3E56EDB-1341-4C26-A1BE-66E2587AF520}" type="presParOf" srcId="{59ECD9D6-3950-473B-AE53-167C3DFCA6E0}" destId="{AF36D7D5-308D-4EB6-B7C8-C8A6C5544D9E}" srcOrd="0" destOrd="0" presId="urn:microsoft.com/office/officeart/2008/layout/HorizontalMultiLevelHierarchy"/>
    <dgm:cxn modelId="{34860BB0-6431-4DFE-A21C-5358A0DB5F82}" type="presParOf" srcId="{4D03843C-6F9D-43E0-A26C-17FB02511CFE}" destId="{99D3F3DF-A421-4773-AA4E-081E53E99C36}" srcOrd="1" destOrd="0" presId="urn:microsoft.com/office/officeart/2008/layout/HorizontalMultiLevelHierarchy"/>
    <dgm:cxn modelId="{FFB9410A-D6D4-41FC-B145-CC0CFAB10B42}" type="presParOf" srcId="{99D3F3DF-A421-4773-AA4E-081E53E99C36}" destId="{2DF14FA3-232C-44A4-BF7E-5F25846BD13E}" srcOrd="0" destOrd="0" presId="urn:microsoft.com/office/officeart/2008/layout/HorizontalMultiLevelHierarchy"/>
    <dgm:cxn modelId="{213D17BA-A67F-41D2-826B-0CF6AD1DFBEF}" type="presParOf" srcId="{99D3F3DF-A421-4773-AA4E-081E53E99C36}" destId="{ABA7016D-2638-40F5-BFE8-04553071CCD7}" srcOrd="1" destOrd="0" presId="urn:microsoft.com/office/officeart/2008/layout/HorizontalMultiLevelHierarchy"/>
    <dgm:cxn modelId="{313AA7AB-B036-4EA0-B86C-6CB64D5900C4}" type="presParOf" srcId="{4D03843C-6F9D-43E0-A26C-17FB02511CFE}" destId="{C88A9A13-CD09-4E80-8B36-23BB160F548C}" srcOrd="2" destOrd="0" presId="urn:microsoft.com/office/officeart/2008/layout/HorizontalMultiLevelHierarchy"/>
    <dgm:cxn modelId="{158A5615-F366-4A5A-9D7D-7FBDA6F465B9}" type="presParOf" srcId="{C88A9A13-CD09-4E80-8B36-23BB160F548C}" destId="{EB794801-298F-4134-A9DD-6705000E35F2}" srcOrd="0" destOrd="0" presId="urn:microsoft.com/office/officeart/2008/layout/HorizontalMultiLevelHierarchy"/>
    <dgm:cxn modelId="{80FA4A85-21CC-4563-8781-5EB18CDC413C}" type="presParOf" srcId="{4D03843C-6F9D-43E0-A26C-17FB02511CFE}" destId="{0CAB26F9-D15F-48FB-869C-D491298CEF6D}" srcOrd="3" destOrd="0" presId="urn:microsoft.com/office/officeart/2008/layout/HorizontalMultiLevelHierarchy"/>
    <dgm:cxn modelId="{4AE61286-0D5E-4587-B9DB-27318C4C82AF}" type="presParOf" srcId="{0CAB26F9-D15F-48FB-869C-D491298CEF6D}" destId="{E4F36A8C-ABBB-488D-A807-35941B0342EB}" srcOrd="0" destOrd="0" presId="urn:microsoft.com/office/officeart/2008/layout/HorizontalMultiLevelHierarchy"/>
    <dgm:cxn modelId="{5E5E12CE-F47A-48F8-89CE-BCA093C1D121}" type="presParOf" srcId="{0CAB26F9-D15F-48FB-869C-D491298CEF6D}" destId="{FE9A6075-4D76-4B09-AC01-42A61B224BB1}" srcOrd="1" destOrd="0" presId="urn:microsoft.com/office/officeart/2008/layout/HorizontalMultiLevelHierarchy"/>
    <dgm:cxn modelId="{D771C76E-D7A6-495E-9F2A-22D36284FCAE}" type="presParOf" srcId="{4D03843C-6F9D-43E0-A26C-17FB02511CFE}" destId="{FC1129F0-C7C0-4889-AC49-2956B2E7B044}" srcOrd="4" destOrd="0" presId="urn:microsoft.com/office/officeart/2008/layout/HorizontalMultiLevelHierarchy"/>
    <dgm:cxn modelId="{7A68222F-0BFF-4EAD-ABDF-89D75D4BAD76}" type="presParOf" srcId="{FC1129F0-C7C0-4889-AC49-2956B2E7B044}" destId="{70A65AB5-4ACC-4C7A-B886-6998A1ABCF0E}" srcOrd="0" destOrd="0" presId="urn:microsoft.com/office/officeart/2008/layout/HorizontalMultiLevelHierarchy"/>
    <dgm:cxn modelId="{7C8D9566-DE46-4450-91BD-DA2FB0F3348F}" type="presParOf" srcId="{4D03843C-6F9D-43E0-A26C-17FB02511CFE}" destId="{26B60DB3-CA7F-43A5-94E4-099A671BA562}" srcOrd="5" destOrd="0" presId="urn:microsoft.com/office/officeart/2008/layout/HorizontalMultiLevelHierarchy"/>
    <dgm:cxn modelId="{1884A134-3A18-4CB9-868E-6B1833B48325}" type="presParOf" srcId="{26B60DB3-CA7F-43A5-94E4-099A671BA562}" destId="{8D457B93-A919-4066-957F-C5B85A7BE06C}" srcOrd="0" destOrd="0" presId="urn:microsoft.com/office/officeart/2008/layout/HorizontalMultiLevelHierarchy"/>
    <dgm:cxn modelId="{BDDB475C-1D33-45DB-A702-BA5413982BD8}" type="presParOf" srcId="{26B60DB3-CA7F-43A5-94E4-099A671BA562}" destId="{21BE5770-22E0-4D77-B974-C79F9D995FC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8D2221-5F7C-4A5A-959E-3DB27F9BAB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9BDE141-32F0-4AC2-BB40-2FD5533C1109}">
      <dgm:prSet phldrT="[Testo]"/>
      <dgm:spPr/>
      <dgm:t>
        <a:bodyPr/>
        <a:lstStyle/>
        <a:p>
          <a:r>
            <a:rPr lang="it-IT" dirty="0" smtClean="0"/>
            <a:t>AA</a:t>
          </a:r>
          <a:endParaRPr lang="it-IT" dirty="0"/>
        </a:p>
      </dgm:t>
    </dgm:pt>
    <dgm:pt modelId="{4F2B670E-5F80-4C98-BCDC-D6CDEBAD5F78}" type="parTrans" cxnId="{35D0B11C-D9EC-41E0-84CA-6826F156F796}">
      <dgm:prSet/>
      <dgm:spPr/>
      <dgm:t>
        <a:bodyPr/>
        <a:lstStyle/>
        <a:p>
          <a:endParaRPr lang="it-IT"/>
        </a:p>
      </dgm:t>
    </dgm:pt>
    <dgm:pt modelId="{1A5E687F-E52F-43EB-B0D6-B045EE68748B}" type="sibTrans" cxnId="{35D0B11C-D9EC-41E0-84CA-6826F156F796}">
      <dgm:prSet/>
      <dgm:spPr/>
      <dgm:t>
        <a:bodyPr/>
        <a:lstStyle/>
        <a:p>
          <a:endParaRPr lang="it-IT"/>
        </a:p>
      </dgm:t>
    </dgm:pt>
    <dgm:pt modelId="{003547E0-9D48-4F3F-AA0E-B0378005AFD6}">
      <dgm:prSet phldrT="[Testo]"/>
      <dgm:spPr/>
      <dgm:t>
        <a:bodyPr/>
        <a:lstStyle/>
        <a:p>
          <a:r>
            <a:rPr lang="it-IT" dirty="0" smtClean="0"/>
            <a:t>BA</a:t>
          </a:r>
          <a:endParaRPr lang="it-IT" dirty="0"/>
        </a:p>
      </dgm:t>
    </dgm:pt>
    <dgm:pt modelId="{ABD7546E-1B71-417A-BB1B-FE0D3E31F005}" type="parTrans" cxnId="{EBB2FB07-D36A-4DFC-A5D7-153D866BD36E}">
      <dgm:prSet/>
      <dgm:spPr/>
      <dgm:t>
        <a:bodyPr/>
        <a:lstStyle/>
        <a:p>
          <a:endParaRPr lang="it-IT"/>
        </a:p>
      </dgm:t>
    </dgm:pt>
    <dgm:pt modelId="{7CB03F33-CB4B-4637-BA1E-E3FA17D2D8E0}" type="sibTrans" cxnId="{EBB2FB07-D36A-4DFC-A5D7-153D866BD36E}">
      <dgm:prSet/>
      <dgm:spPr/>
      <dgm:t>
        <a:bodyPr/>
        <a:lstStyle/>
        <a:p>
          <a:endParaRPr lang="it-IT"/>
        </a:p>
      </dgm:t>
    </dgm:pt>
    <dgm:pt modelId="{8BBF96AB-07A1-433E-9176-1770563B6B5B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BA6B28E7-839E-44D4-8C34-40B6C572561A}" type="parTrans" cxnId="{C1E0A6F7-8A83-4C59-9C34-9A65912DAE6E}">
      <dgm:prSet/>
      <dgm:spPr/>
      <dgm:t>
        <a:bodyPr/>
        <a:lstStyle/>
        <a:p>
          <a:endParaRPr lang="it-IT"/>
        </a:p>
      </dgm:t>
    </dgm:pt>
    <dgm:pt modelId="{B7C376C6-1E98-4CF3-B779-FA9AEBF1F2D1}" type="sibTrans" cxnId="{C1E0A6F7-8A83-4C59-9C34-9A65912DAE6E}">
      <dgm:prSet/>
      <dgm:spPr/>
      <dgm:t>
        <a:bodyPr/>
        <a:lstStyle/>
        <a:p>
          <a:endParaRPr lang="it-IT"/>
        </a:p>
      </dgm:t>
    </dgm:pt>
    <dgm:pt modelId="{53C2BA87-F776-4755-AC3D-0D92BC3FA656}">
      <dgm:prSet phldrT="[Testo]"/>
      <dgm:spPr/>
      <dgm:t>
        <a:bodyPr/>
        <a:lstStyle/>
        <a:p>
          <a:r>
            <a:rPr lang="it-IT" dirty="0" smtClean="0"/>
            <a:t>BC</a:t>
          </a:r>
          <a:endParaRPr lang="it-IT" dirty="0"/>
        </a:p>
      </dgm:t>
    </dgm:pt>
    <dgm:pt modelId="{4200C6F9-0E4C-43F7-8575-E09883A4FC4B}" type="parTrans" cxnId="{DECF153E-41DD-4274-8A97-DEB4B7AE548D}">
      <dgm:prSet/>
      <dgm:spPr/>
      <dgm:t>
        <a:bodyPr/>
        <a:lstStyle/>
        <a:p>
          <a:endParaRPr lang="it-IT"/>
        </a:p>
      </dgm:t>
    </dgm:pt>
    <dgm:pt modelId="{096B94B4-1273-47D2-A302-21A36338F81D}" type="sibTrans" cxnId="{DECF153E-41DD-4274-8A97-DEB4B7AE548D}">
      <dgm:prSet/>
      <dgm:spPr/>
      <dgm:t>
        <a:bodyPr/>
        <a:lstStyle/>
        <a:p>
          <a:endParaRPr lang="it-IT"/>
        </a:p>
      </dgm:t>
    </dgm:pt>
    <dgm:pt modelId="{3258FED0-1141-4B66-9B12-5971BA28CDE3}">
      <dgm:prSet phldrT="[Tes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dirty="0" smtClean="0"/>
            <a:t>BD</a:t>
          </a:r>
          <a:endParaRPr lang="it-IT" dirty="0"/>
        </a:p>
      </dgm:t>
    </dgm:pt>
    <dgm:pt modelId="{3F9DC342-4C11-4B76-A005-06EC4CAA36F5}" type="parTrans" cxnId="{DBBB6095-4944-4D6A-8943-A05E0E516977}">
      <dgm:prSet/>
      <dgm:spPr/>
      <dgm:t>
        <a:bodyPr/>
        <a:lstStyle/>
        <a:p>
          <a:endParaRPr lang="it-IT"/>
        </a:p>
      </dgm:t>
    </dgm:pt>
    <dgm:pt modelId="{A0663808-353F-4DC8-8C47-A6D3F9764036}" type="sibTrans" cxnId="{DBBB6095-4944-4D6A-8943-A05E0E516977}">
      <dgm:prSet/>
      <dgm:spPr/>
      <dgm:t>
        <a:bodyPr/>
        <a:lstStyle/>
        <a:p>
          <a:endParaRPr lang="it-IT"/>
        </a:p>
      </dgm:t>
    </dgm:pt>
    <dgm:pt modelId="{BF97FFBC-E3A6-44B3-BDC5-CD8DA2F08B45}">
      <dgm:prSet phldrT="[Testo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it-IT" dirty="0" smtClean="0"/>
            <a:t>DE</a:t>
          </a:r>
          <a:endParaRPr lang="it-IT" dirty="0"/>
        </a:p>
      </dgm:t>
    </dgm:pt>
    <dgm:pt modelId="{75D9C5D4-3044-4AA6-9876-C1AD1E2FAB4E}" type="parTrans" cxnId="{0EFA6161-2925-4C56-B7F6-84A2EF22741F}">
      <dgm:prSet/>
      <dgm:spPr/>
      <dgm:t>
        <a:bodyPr/>
        <a:lstStyle/>
        <a:p>
          <a:endParaRPr lang="it-IT"/>
        </a:p>
      </dgm:t>
    </dgm:pt>
    <dgm:pt modelId="{519AE838-693F-4000-BC7D-CA0D1F527662}" type="sibTrans" cxnId="{0EFA6161-2925-4C56-B7F6-84A2EF22741F}">
      <dgm:prSet/>
      <dgm:spPr/>
      <dgm:t>
        <a:bodyPr/>
        <a:lstStyle/>
        <a:p>
          <a:endParaRPr lang="it-IT"/>
        </a:p>
      </dgm:t>
    </dgm:pt>
    <dgm:pt modelId="{0B6F4113-8813-4723-87CC-C5BF51E8F72A}" type="pres">
      <dgm:prSet presAssocID="{968D2221-5F7C-4A5A-959E-3DB27F9BAB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2005654-9570-4E31-81EE-87C9E675BF96}" type="pres">
      <dgm:prSet presAssocID="{89BDE141-32F0-4AC2-BB40-2FD5533C1109}" presName="root1" presStyleCnt="0"/>
      <dgm:spPr/>
    </dgm:pt>
    <dgm:pt modelId="{BE5548B1-F1AD-44CC-946E-FF6C06585F73}" type="pres">
      <dgm:prSet presAssocID="{89BDE141-32F0-4AC2-BB40-2FD5533C110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D2DFDF-D08F-4A3F-82F0-EB4A4EF1A286}" type="pres">
      <dgm:prSet presAssocID="{89BDE141-32F0-4AC2-BB40-2FD5533C1109}" presName="level2hierChild" presStyleCnt="0"/>
      <dgm:spPr/>
    </dgm:pt>
    <dgm:pt modelId="{56012F5F-22E0-4834-BE07-52FAAC97C782}" type="pres">
      <dgm:prSet presAssocID="{ABD7546E-1B71-417A-BB1B-FE0D3E31F005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5DBFE9DE-E0F7-426F-B4F8-5DE22FFC937F}" type="pres">
      <dgm:prSet presAssocID="{ABD7546E-1B71-417A-BB1B-FE0D3E31F005}" presName="connTx" presStyleLbl="parChTrans1D2" presStyleIdx="0" presStyleCnt="1"/>
      <dgm:spPr/>
      <dgm:t>
        <a:bodyPr/>
        <a:lstStyle/>
        <a:p>
          <a:endParaRPr lang="it-IT"/>
        </a:p>
      </dgm:t>
    </dgm:pt>
    <dgm:pt modelId="{2DED5ABF-5A7D-427B-B666-DBFF23F08263}" type="pres">
      <dgm:prSet presAssocID="{003547E0-9D48-4F3F-AA0E-B0378005AFD6}" presName="root2" presStyleCnt="0"/>
      <dgm:spPr/>
    </dgm:pt>
    <dgm:pt modelId="{F87D5941-C956-4763-96DA-52F377DDA7E1}" type="pres">
      <dgm:prSet presAssocID="{003547E0-9D48-4F3F-AA0E-B0378005AFD6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C7870D6-4347-439D-AFC9-ECDD1C76427E}" type="pres">
      <dgm:prSet presAssocID="{003547E0-9D48-4F3F-AA0E-B0378005AFD6}" presName="level3hierChild" presStyleCnt="0"/>
      <dgm:spPr/>
    </dgm:pt>
    <dgm:pt modelId="{25F7D401-44AA-4319-87CC-D6C5DA0DAB25}" type="pres">
      <dgm:prSet presAssocID="{BA6B28E7-839E-44D4-8C34-40B6C572561A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7E21999D-5335-4BA2-834C-40CD2F6B1FBD}" type="pres">
      <dgm:prSet presAssocID="{BA6B28E7-839E-44D4-8C34-40B6C572561A}" presName="connTx" presStyleLbl="parChTrans1D3" presStyleIdx="0" presStyleCnt="4"/>
      <dgm:spPr/>
      <dgm:t>
        <a:bodyPr/>
        <a:lstStyle/>
        <a:p>
          <a:endParaRPr lang="it-IT"/>
        </a:p>
      </dgm:t>
    </dgm:pt>
    <dgm:pt modelId="{F49B6D52-0C56-4DFD-98B5-C59B01958C26}" type="pres">
      <dgm:prSet presAssocID="{8BBF96AB-07A1-433E-9176-1770563B6B5B}" presName="root2" presStyleCnt="0"/>
      <dgm:spPr/>
    </dgm:pt>
    <dgm:pt modelId="{8997C3C9-D15A-45F7-8699-571927A5A903}" type="pres">
      <dgm:prSet presAssocID="{8BBF96AB-07A1-433E-9176-1770563B6B5B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1ED3A8-B1B9-4EE1-9E7C-EA4CF4E4F85F}" type="pres">
      <dgm:prSet presAssocID="{8BBF96AB-07A1-433E-9176-1770563B6B5B}" presName="level3hierChild" presStyleCnt="0"/>
      <dgm:spPr/>
    </dgm:pt>
    <dgm:pt modelId="{46B98E09-0E6F-460B-BA4E-72B9688FF171}" type="pres">
      <dgm:prSet presAssocID="{4200C6F9-0E4C-43F7-8575-E09883A4FC4B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50C4E109-6A14-4DCD-9DC7-1410E6E4B587}" type="pres">
      <dgm:prSet presAssocID="{4200C6F9-0E4C-43F7-8575-E09883A4FC4B}" presName="connTx" presStyleLbl="parChTrans1D3" presStyleIdx="1" presStyleCnt="4"/>
      <dgm:spPr/>
      <dgm:t>
        <a:bodyPr/>
        <a:lstStyle/>
        <a:p>
          <a:endParaRPr lang="it-IT"/>
        </a:p>
      </dgm:t>
    </dgm:pt>
    <dgm:pt modelId="{EC6F5925-C3F3-481E-8B80-A1E60BB503A7}" type="pres">
      <dgm:prSet presAssocID="{53C2BA87-F776-4755-AC3D-0D92BC3FA656}" presName="root2" presStyleCnt="0"/>
      <dgm:spPr/>
    </dgm:pt>
    <dgm:pt modelId="{A5F817DC-4DDC-4AE1-95E7-C7058963D7E0}" type="pres">
      <dgm:prSet presAssocID="{53C2BA87-F776-4755-AC3D-0D92BC3FA656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F20946-BCBC-4103-8514-928F210CF2B2}" type="pres">
      <dgm:prSet presAssocID="{53C2BA87-F776-4755-AC3D-0D92BC3FA656}" presName="level3hierChild" presStyleCnt="0"/>
      <dgm:spPr/>
    </dgm:pt>
    <dgm:pt modelId="{6C9592CA-4AC7-44B9-BA7C-655221FE3EF3}" type="pres">
      <dgm:prSet presAssocID="{3F9DC342-4C11-4B76-A005-06EC4CAA36F5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99542CBD-E7B3-4F93-8E7F-70D430BC0C66}" type="pres">
      <dgm:prSet presAssocID="{3F9DC342-4C11-4B76-A005-06EC4CAA36F5}" presName="connTx" presStyleLbl="parChTrans1D3" presStyleIdx="2" presStyleCnt="4"/>
      <dgm:spPr/>
      <dgm:t>
        <a:bodyPr/>
        <a:lstStyle/>
        <a:p>
          <a:endParaRPr lang="it-IT"/>
        </a:p>
      </dgm:t>
    </dgm:pt>
    <dgm:pt modelId="{622C9EAD-535A-41D5-86AC-A5A1F7C10012}" type="pres">
      <dgm:prSet presAssocID="{3258FED0-1141-4B66-9B12-5971BA28CDE3}" presName="root2" presStyleCnt="0"/>
      <dgm:spPr/>
    </dgm:pt>
    <dgm:pt modelId="{57A40619-69AE-46B8-8681-A7EC1424C805}" type="pres">
      <dgm:prSet presAssocID="{3258FED0-1141-4B66-9B12-5971BA28CDE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A68569-21EF-45C6-AE2C-16E059B49B6B}" type="pres">
      <dgm:prSet presAssocID="{3258FED0-1141-4B66-9B12-5971BA28CDE3}" presName="level3hierChild" presStyleCnt="0"/>
      <dgm:spPr/>
    </dgm:pt>
    <dgm:pt modelId="{72059B15-C244-435D-92C2-111E5A5480A2}" type="pres">
      <dgm:prSet presAssocID="{75D9C5D4-3044-4AA6-9876-C1AD1E2FAB4E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68BFBD0E-D4C5-4A1A-8625-5844A971C3D3}" type="pres">
      <dgm:prSet presAssocID="{75D9C5D4-3044-4AA6-9876-C1AD1E2FAB4E}" presName="connTx" presStyleLbl="parChTrans1D3" presStyleIdx="3" presStyleCnt="4"/>
      <dgm:spPr/>
      <dgm:t>
        <a:bodyPr/>
        <a:lstStyle/>
        <a:p>
          <a:endParaRPr lang="it-IT"/>
        </a:p>
      </dgm:t>
    </dgm:pt>
    <dgm:pt modelId="{CA110636-9A77-4CC8-9DE1-19D8B7A84DC8}" type="pres">
      <dgm:prSet presAssocID="{BF97FFBC-E3A6-44B3-BDC5-CD8DA2F08B45}" presName="root2" presStyleCnt="0"/>
      <dgm:spPr/>
    </dgm:pt>
    <dgm:pt modelId="{FC49838F-B587-40A5-AAB4-766AB8847592}" type="pres">
      <dgm:prSet presAssocID="{BF97FFBC-E3A6-44B3-BDC5-CD8DA2F08B45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844987E-D351-4B87-98F5-464F9C0F37FF}" type="pres">
      <dgm:prSet presAssocID="{BF97FFBC-E3A6-44B3-BDC5-CD8DA2F08B45}" presName="level3hierChild" presStyleCnt="0"/>
      <dgm:spPr/>
    </dgm:pt>
  </dgm:ptLst>
  <dgm:cxnLst>
    <dgm:cxn modelId="{DBBB6095-4944-4D6A-8943-A05E0E516977}" srcId="{003547E0-9D48-4F3F-AA0E-B0378005AFD6}" destId="{3258FED0-1141-4B66-9B12-5971BA28CDE3}" srcOrd="2" destOrd="0" parTransId="{3F9DC342-4C11-4B76-A005-06EC4CAA36F5}" sibTransId="{A0663808-353F-4DC8-8C47-A6D3F9764036}"/>
    <dgm:cxn modelId="{6E242178-9D64-423A-89AB-7B5C5FE75671}" type="presOf" srcId="{3F9DC342-4C11-4B76-A005-06EC4CAA36F5}" destId="{99542CBD-E7B3-4F93-8E7F-70D430BC0C66}" srcOrd="1" destOrd="0" presId="urn:microsoft.com/office/officeart/2008/layout/HorizontalMultiLevelHierarchy"/>
    <dgm:cxn modelId="{976AA55D-3621-48F4-B6C0-93DCA7518870}" type="presOf" srcId="{75D9C5D4-3044-4AA6-9876-C1AD1E2FAB4E}" destId="{68BFBD0E-D4C5-4A1A-8625-5844A971C3D3}" srcOrd="1" destOrd="0" presId="urn:microsoft.com/office/officeart/2008/layout/HorizontalMultiLevelHierarchy"/>
    <dgm:cxn modelId="{2E4757C8-430A-4207-AA6B-1E570030686C}" type="presOf" srcId="{3F9DC342-4C11-4B76-A005-06EC4CAA36F5}" destId="{6C9592CA-4AC7-44B9-BA7C-655221FE3EF3}" srcOrd="0" destOrd="0" presId="urn:microsoft.com/office/officeart/2008/layout/HorizontalMultiLevelHierarchy"/>
    <dgm:cxn modelId="{59AAFE62-1ACB-4523-BDC9-D652CC321AB5}" type="presOf" srcId="{003547E0-9D48-4F3F-AA0E-B0378005AFD6}" destId="{F87D5941-C956-4763-96DA-52F377DDA7E1}" srcOrd="0" destOrd="0" presId="urn:microsoft.com/office/officeart/2008/layout/HorizontalMultiLevelHierarchy"/>
    <dgm:cxn modelId="{C0860CA6-B291-44C5-AC1A-38314C6ABAFD}" type="presOf" srcId="{BA6B28E7-839E-44D4-8C34-40B6C572561A}" destId="{7E21999D-5335-4BA2-834C-40CD2F6B1FBD}" srcOrd="1" destOrd="0" presId="urn:microsoft.com/office/officeart/2008/layout/HorizontalMultiLevelHierarchy"/>
    <dgm:cxn modelId="{0EFA6161-2925-4C56-B7F6-84A2EF22741F}" srcId="{003547E0-9D48-4F3F-AA0E-B0378005AFD6}" destId="{BF97FFBC-E3A6-44B3-BDC5-CD8DA2F08B45}" srcOrd="3" destOrd="0" parTransId="{75D9C5D4-3044-4AA6-9876-C1AD1E2FAB4E}" sibTransId="{519AE838-693F-4000-BC7D-CA0D1F527662}"/>
    <dgm:cxn modelId="{C1E0A6F7-8A83-4C59-9C34-9A65912DAE6E}" srcId="{003547E0-9D48-4F3F-AA0E-B0378005AFD6}" destId="{8BBF96AB-07A1-433E-9176-1770563B6B5B}" srcOrd="0" destOrd="0" parTransId="{BA6B28E7-839E-44D4-8C34-40B6C572561A}" sibTransId="{B7C376C6-1E98-4CF3-B779-FA9AEBF1F2D1}"/>
    <dgm:cxn modelId="{B77FE690-11AB-4E4A-B3FD-DB369A0EF712}" type="presOf" srcId="{4200C6F9-0E4C-43F7-8575-E09883A4FC4B}" destId="{50C4E109-6A14-4DCD-9DC7-1410E6E4B587}" srcOrd="1" destOrd="0" presId="urn:microsoft.com/office/officeart/2008/layout/HorizontalMultiLevelHierarchy"/>
    <dgm:cxn modelId="{21B15A1B-C944-4F98-B564-77B8831663A8}" type="presOf" srcId="{8BBF96AB-07A1-433E-9176-1770563B6B5B}" destId="{8997C3C9-D15A-45F7-8699-571927A5A903}" srcOrd="0" destOrd="0" presId="urn:microsoft.com/office/officeart/2008/layout/HorizontalMultiLevelHierarchy"/>
    <dgm:cxn modelId="{BE9030D4-1263-41DB-8644-4BCE36E0DECC}" type="presOf" srcId="{ABD7546E-1B71-417A-BB1B-FE0D3E31F005}" destId="{5DBFE9DE-E0F7-426F-B4F8-5DE22FFC937F}" srcOrd="1" destOrd="0" presId="urn:microsoft.com/office/officeart/2008/layout/HorizontalMultiLevelHierarchy"/>
    <dgm:cxn modelId="{2D283EAD-8A92-41D2-A5C5-9C7B7D7D2FAC}" type="presOf" srcId="{75D9C5D4-3044-4AA6-9876-C1AD1E2FAB4E}" destId="{72059B15-C244-435D-92C2-111E5A5480A2}" srcOrd="0" destOrd="0" presId="urn:microsoft.com/office/officeart/2008/layout/HorizontalMultiLevelHierarchy"/>
    <dgm:cxn modelId="{B8E6126D-85F0-41A4-9772-9C82351A6024}" type="presOf" srcId="{4200C6F9-0E4C-43F7-8575-E09883A4FC4B}" destId="{46B98E09-0E6F-460B-BA4E-72B9688FF171}" srcOrd="0" destOrd="0" presId="urn:microsoft.com/office/officeart/2008/layout/HorizontalMultiLevelHierarchy"/>
    <dgm:cxn modelId="{01DA60A3-FD7F-4B24-99C9-D1976EE80B98}" type="presOf" srcId="{ABD7546E-1B71-417A-BB1B-FE0D3E31F005}" destId="{56012F5F-22E0-4834-BE07-52FAAC97C782}" srcOrd="0" destOrd="0" presId="urn:microsoft.com/office/officeart/2008/layout/HorizontalMultiLevelHierarchy"/>
    <dgm:cxn modelId="{38234334-308B-4C34-B838-535FE8B4F2B1}" type="presOf" srcId="{BF97FFBC-E3A6-44B3-BDC5-CD8DA2F08B45}" destId="{FC49838F-B587-40A5-AAB4-766AB8847592}" srcOrd="0" destOrd="0" presId="urn:microsoft.com/office/officeart/2008/layout/HorizontalMultiLevelHierarchy"/>
    <dgm:cxn modelId="{2ED82AF2-1A29-495B-955C-2B2F09844FF4}" type="presOf" srcId="{BA6B28E7-839E-44D4-8C34-40B6C572561A}" destId="{25F7D401-44AA-4319-87CC-D6C5DA0DAB25}" srcOrd="0" destOrd="0" presId="urn:microsoft.com/office/officeart/2008/layout/HorizontalMultiLevelHierarchy"/>
    <dgm:cxn modelId="{EBB2FB07-D36A-4DFC-A5D7-153D866BD36E}" srcId="{89BDE141-32F0-4AC2-BB40-2FD5533C1109}" destId="{003547E0-9D48-4F3F-AA0E-B0378005AFD6}" srcOrd="0" destOrd="0" parTransId="{ABD7546E-1B71-417A-BB1B-FE0D3E31F005}" sibTransId="{7CB03F33-CB4B-4637-BA1E-E3FA17D2D8E0}"/>
    <dgm:cxn modelId="{35D0B11C-D9EC-41E0-84CA-6826F156F796}" srcId="{968D2221-5F7C-4A5A-959E-3DB27F9BAB42}" destId="{89BDE141-32F0-4AC2-BB40-2FD5533C1109}" srcOrd="0" destOrd="0" parTransId="{4F2B670E-5F80-4C98-BCDC-D6CDEBAD5F78}" sibTransId="{1A5E687F-E52F-43EB-B0D6-B045EE68748B}"/>
    <dgm:cxn modelId="{DECF153E-41DD-4274-8A97-DEB4B7AE548D}" srcId="{003547E0-9D48-4F3F-AA0E-B0378005AFD6}" destId="{53C2BA87-F776-4755-AC3D-0D92BC3FA656}" srcOrd="1" destOrd="0" parTransId="{4200C6F9-0E4C-43F7-8575-E09883A4FC4B}" sibTransId="{096B94B4-1273-47D2-A302-21A36338F81D}"/>
    <dgm:cxn modelId="{696B9679-A852-42B8-B022-09609DF36724}" type="presOf" srcId="{53C2BA87-F776-4755-AC3D-0D92BC3FA656}" destId="{A5F817DC-4DDC-4AE1-95E7-C7058963D7E0}" srcOrd="0" destOrd="0" presId="urn:microsoft.com/office/officeart/2008/layout/HorizontalMultiLevelHierarchy"/>
    <dgm:cxn modelId="{BCD1C97B-FD5F-4496-9069-8F206531AB46}" type="presOf" srcId="{3258FED0-1141-4B66-9B12-5971BA28CDE3}" destId="{57A40619-69AE-46B8-8681-A7EC1424C805}" srcOrd="0" destOrd="0" presId="urn:microsoft.com/office/officeart/2008/layout/HorizontalMultiLevelHierarchy"/>
    <dgm:cxn modelId="{9E42549B-6EA3-489C-90F8-F23DECC4EB23}" type="presOf" srcId="{968D2221-5F7C-4A5A-959E-3DB27F9BAB42}" destId="{0B6F4113-8813-4723-87CC-C5BF51E8F72A}" srcOrd="0" destOrd="0" presId="urn:microsoft.com/office/officeart/2008/layout/HorizontalMultiLevelHierarchy"/>
    <dgm:cxn modelId="{2A316CE0-3820-48A7-BBE3-4BDB7E8C098C}" type="presOf" srcId="{89BDE141-32F0-4AC2-BB40-2FD5533C1109}" destId="{BE5548B1-F1AD-44CC-946E-FF6C06585F73}" srcOrd="0" destOrd="0" presId="urn:microsoft.com/office/officeart/2008/layout/HorizontalMultiLevelHierarchy"/>
    <dgm:cxn modelId="{C328CFC8-D273-4724-B13A-23AB97EF8C85}" type="presParOf" srcId="{0B6F4113-8813-4723-87CC-C5BF51E8F72A}" destId="{82005654-9570-4E31-81EE-87C9E675BF96}" srcOrd="0" destOrd="0" presId="urn:microsoft.com/office/officeart/2008/layout/HorizontalMultiLevelHierarchy"/>
    <dgm:cxn modelId="{7EF189C4-8678-42BB-95F7-B6CDB2C5F71F}" type="presParOf" srcId="{82005654-9570-4E31-81EE-87C9E675BF96}" destId="{BE5548B1-F1AD-44CC-946E-FF6C06585F73}" srcOrd="0" destOrd="0" presId="urn:microsoft.com/office/officeart/2008/layout/HorizontalMultiLevelHierarchy"/>
    <dgm:cxn modelId="{6C44E33F-2912-4D1A-B0D6-34EB22F15945}" type="presParOf" srcId="{82005654-9570-4E31-81EE-87C9E675BF96}" destId="{77D2DFDF-D08F-4A3F-82F0-EB4A4EF1A286}" srcOrd="1" destOrd="0" presId="urn:microsoft.com/office/officeart/2008/layout/HorizontalMultiLevelHierarchy"/>
    <dgm:cxn modelId="{7EB02298-2F8C-4140-A564-50C9D17DF614}" type="presParOf" srcId="{77D2DFDF-D08F-4A3F-82F0-EB4A4EF1A286}" destId="{56012F5F-22E0-4834-BE07-52FAAC97C782}" srcOrd="0" destOrd="0" presId="urn:microsoft.com/office/officeart/2008/layout/HorizontalMultiLevelHierarchy"/>
    <dgm:cxn modelId="{8D0223A3-9CD5-4C0E-937D-83853F4EDF97}" type="presParOf" srcId="{56012F5F-22E0-4834-BE07-52FAAC97C782}" destId="{5DBFE9DE-E0F7-426F-B4F8-5DE22FFC937F}" srcOrd="0" destOrd="0" presId="urn:microsoft.com/office/officeart/2008/layout/HorizontalMultiLevelHierarchy"/>
    <dgm:cxn modelId="{58C4DACB-1656-4482-B3ED-841BAD9EC217}" type="presParOf" srcId="{77D2DFDF-D08F-4A3F-82F0-EB4A4EF1A286}" destId="{2DED5ABF-5A7D-427B-B666-DBFF23F08263}" srcOrd="1" destOrd="0" presId="urn:microsoft.com/office/officeart/2008/layout/HorizontalMultiLevelHierarchy"/>
    <dgm:cxn modelId="{7DA13269-F8AF-4615-BB80-D4DC5B86B54C}" type="presParOf" srcId="{2DED5ABF-5A7D-427B-B666-DBFF23F08263}" destId="{F87D5941-C956-4763-96DA-52F377DDA7E1}" srcOrd="0" destOrd="0" presId="urn:microsoft.com/office/officeart/2008/layout/HorizontalMultiLevelHierarchy"/>
    <dgm:cxn modelId="{8890E74A-C95A-4AF8-AAFB-4CD6774AA24F}" type="presParOf" srcId="{2DED5ABF-5A7D-427B-B666-DBFF23F08263}" destId="{AC7870D6-4347-439D-AFC9-ECDD1C76427E}" srcOrd="1" destOrd="0" presId="urn:microsoft.com/office/officeart/2008/layout/HorizontalMultiLevelHierarchy"/>
    <dgm:cxn modelId="{F336AC62-E102-4C2C-BBCD-A719E59707CE}" type="presParOf" srcId="{AC7870D6-4347-439D-AFC9-ECDD1C76427E}" destId="{25F7D401-44AA-4319-87CC-D6C5DA0DAB25}" srcOrd="0" destOrd="0" presId="urn:microsoft.com/office/officeart/2008/layout/HorizontalMultiLevelHierarchy"/>
    <dgm:cxn modelId="{E8F0F50F-2DDB-46B8-A125-E0F1E72A69F2}" type="presParOf" srcId="{25F7D401-44AA-4319-87CC-D6C5DA0DAB25}" destId="{7E21999D-5335-4BA2-834C-40CD2F6B1FBD}" srcOrd="0" destOrd="0" presId="urn:microsoft.com/office/officeart/2008/layout/HorizontalMultiLevelHierarchy"/>
    <dgm:cxn modelId="{A390BE66-012F-4F22-85C8-EF76BBB00CE7}" type="presParOf" srcId="{AC7870D6-4347-439D-AFC9-ECDD1C76427E}" destId="{F49B6D52-0C56-4DFD-98B5-C59B01958C26}" srcOrd="1" destOrd="0" presId="urn:microsoft.com/office/officeart/2008/layout/HorizontalMultiLevelHierarchy"/>
    <dgm:cxn modelId="{7DA1F39B-0D27-47B1-8B0C-A2E2231DE236}" type="presParOf" srcId="{F49B6D52-0C56-4DFD-98B5-C59B01958C26}" destId="{8997C3C9-D15A-45F7-8699-571927A5A903}" srcOrd="0" destOrd="0" presId="urn:microsoft.com/office/officeart/2008/layout/HorizontalMultiLevelHierarchy"/>
    <dgm:cxn modelId="{CDA777DB-700A-43F6-AB60-5D3658DDEB20}" type="presParOf" srcId="{F49B6D52-0C56-4DFD-98B5-C59B01958C26}" destId="{981ED3A8-B1B9-4EE1-9E7C-EA4CF4E4F85F}" srcOrd="1" destOrd="0" presId="urn:microsoft.com/office/officeart/2008/layout/HorizontalMultiLevelHierarchy"/>
    <dgm:cxn modelId="{B7F16F6F-ABA9-4640-A95E-5B34203DBC27}" type="presParOf" srcId="{AC7870D6-4347-439D-AFC9-ECDD1C76427E}" destId="{46B98E09-0E6F-460B-BA4E-72B9688FF171}" srcOrd="2" destOrd="0" presId="urn:microsoft.com/office/officeart/2008/layout/HorizontalMultiLevelHierarchy"/>
    <dgm:cxn modelId="{39ABBFC2-63F9-4756-81D4-784E3E4022C2}" type="presParOf" srcId="{46B98E09-0E6F-460B-BA4E-72B9688FF171}" destId="{50C4E109-6A14-4DCD-9DC7-1410E6E4B587}" srcOrd="0" destOrd="0" presId="urn:microsoft.com/office/officeart/2008/layout/HorizontalMultiLevelHierarchy"/>
    <dgm:cxn modelId="{9DCB0FF9-7094-4132-B1A9-FD577E8221FA}" type="presParOf" srcId="{AC7870D6-4347-439D-AFC9-ECDD1C76427E}" destId="{EC6F5925-C3F3-481E-8B80-A1E60BB503A7}" srcOrd="3" destOrd="0" presId="urn:microsoft.com/office/officeart/2008/layout/HorizontalMultiLevelHierarchy"/>
    <dgm:cxn modelId="{9B6DE5EA-D3DD-495A-AB1D-9352FFD3DF84}" type="presParOf" srcId="{EC6F5925-C3F3-481E-8B80-A1E60BB503A7}" destId="{A5F817DC-4DDC-4AE1-95E7-C7058963D7E0}" srcOrd="0" destOrd="0" presId="urn:microsoft.com/office/officeart/2008/layout/HorizontalMultiLevelHierarchy"/>
    <dgm:cxn modelId="{FFE8CDEB-4EC4-470F-A774-5D415880C657}" type="presParOf" srcId="{EC6F5925-C3F3-481E-8B80-A1E60BB503A7}" destId="{80F20946-BCBC-4103-8514-928F210CF2B2}" srcOrd="1" destOrd="0" presId="urn:microsoft.com/office/officeart/2008/layout/HorizontalMultiLevelHierarchy"/>
    <dgm:cxn modelId="{A00572AE-0D13-4738-9788-0093D6114895}" type="presParOf" srcId="{AC7870D6-4347-439D-AFC9-ECDD1C76427E}" destId="{6C9592CA-4AC7-44B9-BA7C-655221FE3EF3}" srcOrd="4" destOrd="0" presId="urn:microsoft.com/office/officeart/2008/layout/HorizontalMultiLevelHierarchy"/>
    <dgm:cxn modelId="{572DA89A-8360-4AEA-927C-56BF6B2A9BA2}" type="presParOf" srcId="{6C9592CA-4AC7-44B9-BA7C-655221FE3EF3}" destId="{99542CBD-E7B3-4F93-8E7F-70D430BC0C66}" srcOrd="0" destOrd="0" presId="urn:microsoft.com/office/officeart/2008/layout/HorizontalMultiLevelHierarchy"/>
    <dgm:cxn modelId="{C4C445AD-3DDA-4AD6-AD26-9A5DEB3EB59A}" type="presParOf" srcId="{AC7870D6-4347-439D-AFC9-ECDD1C76427E}" destId="{622C9EAD-535A-41D5-86AC-A5A1F7C10012}" srcOrd="5" destOrd="0" presId="urn:microsoft.com/office/officeart/2008/layout/HorizontalMultiLevelHierarchy"/>
    <dgm:cxn modelId="{640B8CC0-892A-45EA-9044-DBD4B0405208}" type="presParOf" srcId="{622C9EAD-535A-41D5-86AC-A5A1F7C10012}" destId="{57A40619-69AE-46B8-8681-A7EC1424C805}" srcOrd="0" destOrd="0" presId="urn:microsoft.com/office/officeart/2008/layout/HorizontalMultiLevelHierarchy"/>
    <dgm:cxn modelId="{0C730CC8-FE69-4CCD-A049-711484A1EEC1}" type="presParOf" srcId="{622C9EAD-535A-41D5-86AC-A5A1F7C10012}" destId="{D8A68569-21EF-45C6-AE2C-16E059B49B6B}" srcOrd="1" destOrd="0" presId="urn:microsoft.com/office/officeart/2008/layout/HorizontalMultiLevelHierarchy"/>
    <dgm:cxn modelId="{9DBE9735-60A2-42CA-88A5-DE9CFBD3A350}" type="presParOf" srcId="{AC7870D6-4347-439D-AFC9-ECDD1C76427E}" destId="{72059B15-C244-435D-92C2-111E5A5480A2}" srcOrd="6" destOrd="0" presId="urn:microsoft.com/office/officeart/2008/layout/HorizontalMultiLevelHierarchy"/>
    <dgm:cxn modelId="{03E2AD8A-3655-4363-9803-25E0A64531DF}" type="presParOf" srcId="{72059B15-C244-435D-92C2-111E5A5480A2}" destId="{68BFBD0E-D4C5-4A1A-8625-5844A971C3D3}" srcOrd="0" destOrd="0" presId="urn:microsoft.com/office/officeart/2008/layout/HorizontalMultiLevelHierarchy"/>
    <dgm:cxn modelId="{9976A0CB-85B3-4526-9FDD-0BE2DD163767}" type="presParOf" srcId="{AC7870D6-4347-439D-AFC9-ECDD1C76427E}" destId="{CA110636-9A77-4CC8-9DE1-19D8B7A84DC8}" srcOrd="7" destOrd="0" presId="urn:microsoft.com/office/officeart/2008/layout/HorizontalMultiLevelHierarchy"/>
    <dgm:cxn modelId="{3437EBE5-97DC-4276-BA2D-973AA49757C2}" type="presParOf" srcId="{CA110636-9A77-4CC8-9DE1-19D8B7A84DC8}" destId="{FC49838F-B587-40A5-AAB4-766AB8847592}" srcOrd="0" destOrd="0" presId="urn:microsoft.com/office/officeart/2008/layout/HorizontalMultiLevelHierarchy"/>
    <dgm:cxn modelId="{9CF28CDE-46EB-456B-95A3-D6798C710D4A}" type="presParOf" srcId="{CA110636-9A77-4CC8-9DE1-19D8B7A84DC8}" destId="{9844987E-D351-4B87-98F5-464F9C0F37F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393EFA-27F6-4F67-8D0A-9F04C08F76A6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FDCCA0AE-7DA2-4F16-B10A-9874885B080E}">
      <dgm:prSet phldrT="[Testo]"/>
      <dgm:spPr/>
      <dgm:t>
        <a:bodyPr/>
        <a:lstStyle/>
        <a:p>
          <a:r>
            <a:rPr lang="it-IT" dirty="0" smtClean="0"/>
            <a:t>Dati Generali</a:t>
          </a:r>
          <a:endParaRPr lang="it-IT" dirty="0"/>
        </a:p>
      </dgm:t>
    </dgm:pt>
    <dgm:pt modelId="{B7EF8ECD-DD60-4F81-88D7-468CA562FACF}" type="parTrans" cxnId="{2B8AF323-DA70-40F7-976D-A1A45B49F66F}">
      <dgm:prSet/>
      <dgm:spPr/>
      <dgm:t>
        <a:bodyPr/>
        <a:lstStyle/>
        <a:p>
          <a:endParaRPr lang="it-IT"/>
        </a:p>
      </dgm:t>
    </dgm:pt>
    <dgm:pt modelId="{37569A21-189D-46F8-A943-E1813628F280}" type="sibTrans" cxnId="{2B8AF323-DA70-40F7-976D-A1A45B49F66F}">
      <dgm:prSet/>
      <dgm:spPr/>
      <dgm:t>
        <a:bodyPr/>
        <a:lstStyle/>
        <a:p>
          <a:endParaRPr lang="it-IT"/>
        </a:p>
      </dgm:t>
    </dgm:pt>
    <dgm:pt modelId="{9295C7E7-52CE-4DCB-B491-A0A8D9ADB433}">
      <dgm:prSet phldrT="[Testo]"/>
      <dgm:spPr/>
      <dgm:t>
        <a:bodyPr/>
        <a:lstStyle/>
        <a:p>
          <a:r>
            <a:rPr lang="it-IT" dirty="0" smtClean="0"/>
            <a:t>Rifiuti</a:t>
          </a:r>
          <a:endParaRPr lang="it-IT" dirty="0"/>
        </a:p>
      </dgm:t>
    </dgm:pt>
    <dgm:pt modelId="{C977DB5F-8ECC-4E58-9DC0-C7C449438C57}" type="parTrans" cxnId="{06246704-1650-4FE1-A361-7C018EB25B56}">
      <dgm:prSet/>
      <dgm:spPr/>
      <dgm:t>
        <a:bodyPr/>
        <a:lstStyle/>
        <a:p>
          <a:endParaRPr lang="it-IT"/>
        </a:p>
      </dgm:t>
    </dgm:pt>
    <dgm:pt modelId="{F5CCB30A-3B70-49BE-8A5F-AF9CA63A4EAC}" type="sibTrans" cxnId="{06246704-1650-4FE1-A361-7C018EB25B56}">
      <dgm:prSet/>
      <dgm:spPr/>
      <dgm:t>
        <a:bodyPr/>
        <a:lstStyle/>
        <a:p>
          <a:endParaRPr lang="it-IT"/>
        </a:p>
      </dgm:t>
    </dgm:pt>
    <dgm:pt modelId="{ECEE20AC-CE28-4732-948E-4EFE1B6411BE}">
      <dgm:prSet phldrT="[Testo]"/>
      <dgm:spPr/>
      <dgm:t>
        <a:bodyPr/>
        <a:lstStyle/>
        <a:p>
          <a:r>
            <a:rPr lang="it-IT" dirty="0" smtClean="0"/>
            <a:t>Aree Attrezzate</a:t>
          </a:r>
          <a:endParaRPr lang="it-IT" dirty="0"/>
        </a:p>
      </dgm:t>
    </dgm:pt>
    <dgm:pt modelId="{5A9CDB84-84B5-4E86-8AEA-0043E0204BEB}" type="parTrans" cxnId="{3C3BE023-68D3-457F-BEB2-C545708B322A}">
      <dgm:prSet/>
      <dgm:spPr/>
      <dgm:t>
        <a:bodyPr/>
        <a:lstStyle/>
        <a:p>
          <a:endParaRPr lang="it-IT"/>
        </a:p>
      </dgm:t>
    </dgm:pt>
    <dgm:pt modelId="{88326B4F-1C6D-4693-88F9-2AC0E7132E3C}" type="sibTrans" cxnId="{3C3BE023-68D3-457F-BEB2-C545708B322A}">
      <dgm:prSet/>
      <dgm:spPr/>
      <dgm:t>
        <a:bodyPr/>
        <a:lstStyle/>
        <a:p>
          <a:endParaRPr lang="it-IT"/>
        </a:p>
      </dgm:t>
    </dgm:pt>
    <dgm:pt modelId="{2DD2EED7-2786-4EA9-8327-B8D4F0BE5B11}">
      <dgm:prSet phldrT="[Testo]"/>
      <dgm:spPr/>
      <dgm:t>
        <a:bodyPr/>
        <a:lstStyle/>
        <a:p>
          <a:r>
            <a:rPr lang="it-IT" dirty="0" smtClean="0"/>
            <a:t>Costi</a:t>
          </a:r>
          <a:endParaRPr lang="it-IT" dirty="0"/>
        </a:p>
      </dgm:t>
    </dgm:pt>
    <dgm:pt modelId="{188BCCB3-B8C6-446E-88F4-65A8A0F62DCE}" type="parTrans" cxnId="{089EF554-8CE4-4732-B705-F6497F22AA47}">
      <dgm:prSet/>
      <dgm:spPr/>
      <dgm:t>
        <a:bodyPr/>
        <a:lstStyle/>
        <a:p>
          <a:endParaRPr lang="it-IT"/>
        </a:p>
      </dgm:t>
    </dgm:pt>
    <dgm:pt modelId="{40F7FB55-895B-4A6D-89B3-D097E6BF1591}" type="sibTrans" cxnId="{089EF554-8CE4-4732-B705-F6497F22AA47}">
      <dgm:prSet/>
      <dgm:spPr/>
      <dgm:t>
        <a:bodyPr/>
        <a:lstStyle/>
        <a:p>
          <a:endParaRPr lang="it-IT"/>
        </a:p>
      </dgm:t>
    </dgm:pt>
    <dgm:pt modelId="{41D32C9B-CBD7-41B0-8AB7-F563FBCBDF8C}">
      <dgm:prSet phldrT="[Testo]"/>
      <dgm:spPr/>
      <dgm:t>
        <a:bodyPr/>
        <a:lstStyle/>
        <a:p>
          <a:r>
            <a:rPr lang="it-IT" dirty="0" smtClean="0"/>
            <a:t>Info Aggiuntive</a:t>
          </a:r>
          <a:endParaRPr lang="it-IT" dirty="0"/>
        </a:p>
      </dgm:t>
    </dgm:pt>
    <dgm:pt modelId="{B39220A1-1226-4954-8817-DA207DF27147}" type="parTrans" cxnId="{4B87D585-58C5-4185-8AA0-61F09CBBBA0D}">
      <dgm:prSet/>
      <dgm:spPr/>
      <dgm:t>
        <a:bodyPr/>
        <a:lstStyle/>
        <a:p>
          <a:endParaRPr lang="it-IT"/>
        </a:p>
      </dgm:t>
    </dgm:pt>
    <dgm:pt modelId="{CE664051-1DC9-49D0-B0CC-2293474C60E9}" type="sibTrans" cxnId="{4B87D585-58C5-4185-8AA0-61F09CBBBA0D}">
      <dgm:prSet/>
      <dgm:spPr/>
      <dgm:t>
        <a:bodyPr/>
        <a:lstStyle/>
        <a:p>
          <a:endParaRPr lang="it-IT"/>
        </a:p>
      </dgm:t>
    </dgm:pt>
    <dgm:pt modelId="{2B016745-2C70-4D6A-8ADB-AF28E584CE2B}" type="pres">
      <dgm:prSet presAssocID="{7E393EFA-27F6-4F67-8D0A-9F04C08F76A6}" presName="linearFlow" presStyleCnt="0">
        <dgm:presLayoutVars>
          <dgm:resizeHandles val="exact"/>
        </dgm:presLayoutVars>
      </dgm:prSet>
      <dgm:spPr/>
    </dgm:pt>
    <dgm:pt modelId="{B02F5B46-AD82-4AA9-B86D-600C30FE473D}" type="pres">
      <dgm:prSet presAssocID="{FDCCA0AE-7DA2-4F16-B10A-9874885B080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FE7B59-9FEA-472C-92B9-0061ADE18C28}" type="pres">
      <dgm:prSet presAssocID="{37569A21-189D-46F8-A943-E1813628F280}" presName="sibTrans" presStyleLbl="sibTrans2D1" presStyleIdx="0" presStyleCnt="4"/>
      <dgm:spPr/>
      <dgm:t>
        <a:bodyPr/>
        <a:lstStyle/>
        <a:p>
          <a:endParaRPr lang="it-IT"/>
        </a:p>
      </dgm:t>
    </dgm:pt>
    <dgm:pt modelId="{FF17D2E5-BE91-4EBA-8417-5D3E9278ADD1}" type="pres">
      <dgm:prSet presAssocID="{37569A21-189D-46F8-A943-E1813628F280}" presName="connectorText" presStyleLbl="sibTrans2D1" presStyleIdx="0" presStyleCnt="4"/>
      <dgm:spPr/>
      <dgm:t>
        <a:bodyPr/>
        <a:lstStyle/>
        <a:p>
          <a:endParaRPr lang="it-IT"/>
        </a:p>
      </dgm:t>
    </dgm:pt>
    <dgm:pt modelId="{F7F10506-20C0-4C5F-A8A0-EC56A7E6DF49}" type="pres">
      <dgm:prSet presAssocID="{9295C7E7-52CE-4DCB-B491-A0A8D9ADB4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24D860-1A88-4661-A60F-88116EB7AFDE}" type="pres">
      <dgm:prSet presAssocID="{F5CCB30A-3B70-49BE-8A5F-AF9CA63A4EAC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88F3499-B085-4A05-9301-2BA885303BFB}" type="pres">
      <dgm:prSet presAssocID="{F5CCB30A-3B70-49BE-8A5F-AF9CA63A4EAC}" presName="connectorText" presStyleLbl="sibTrans2D1" presStyleIdx="1" presStyleCnt="4"/>
      <dgm:spPr/>
      <dgm:t>
        <a:bodyPr/>
        <a:lstStyle/>
        <a:p>
          <a:endParaRPr lang="it-IT"/>
        </a:p>
      </dgm:t>
    </dgm:pt>
    <dgm:pt modelId="{CC17EF38-C7C0-4F9A-AD35-C654F2B5D44D}" type="pres">
      <dgm:prSet presAssocID="{ECEE20AC-CE28-4732-948E-4EFE1B6411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526687-297A-4A7A-BC1F-B988C16D40E7}" type="pres">
      <dgm:prSet presAssocID="{88326B4F-1C6D-4693-88F9-2AC0E7132E3C}" presName="sibTrans" presStyleLbl="sibTrans2D1" presStyleIdx="2" presStyleCnt="4"/>
      <dgm:spPr/>
      <dgm:t>
        <a:bodyPr/>
        <a:lstStyle/>
        <a:p>
          <a:endParaRPr lang="it-IT"/>
        </a:p>
      </dgm:t>
    </dgm:pt>
    <dgm:pt modelId="{175FD275-9C07-48BD-9B94-A0E6A42BB648}" type="pres">
      <dgm:prSet presAssocID="{88326B4F-1C6D-4693-88F9-2AC0E7132E3C}" presName="connectorText" presStyleLbl="sibTrans2D1" presStyleIdx="2" presStyleCnt="4"/>
      <dgm:spPr/>
      <dgm:t>
        <a:bodyPr/>
        <a:lstStyle/>
        <a:p>
          <a:endParaRPr lang="it-IT"/>
        </a:p>
      </dgm:t>
    </dgm:pt>
    <dgm:pt modelId="{C08B2675-79FE-48D4-8D0F-8EDC20ADA749}" type="pres">
      <dgm:prSet presAssocID="{2DD2EED7-2786-4EA9-8327-B8D4F0BE5B1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253102-A439-4945-A26B-BDF20B93196D}" type="pres">
      <dgm:prSet presAssocID="{40F7FB55-895B-4A6D-89B3-D097E6BF1591}" presName="sibTrans" presStyleLbl="sibTrans2D1" presStyleIdx="3" presStyleCnt="4"/>
      <dgm:spPr/>
      <dgm:t>
        <a:bodyPr/>
        <a:lstStyle/>
        <a:p>
          <a:endParaRPr lang="it-IT"/>
        </a:p>
      </dgm:t>
    </dgm:pt>
    <dgm:pt modelId="{4F6653E8-F2DD-4215-A162-C313C5136D43}" type="pres">
      <dgm:prSet presAssocID="{40F7FB55-895B-4A6D-89B3-D097E6BF1591}" presName="connectorText" presStyleLbl="sibTrans2D1" presStyleIdx="3" presStyleCnt="4"/>
      <dgm:spPr/>
      <dgm:t>
        <a:bodyPr/>
        <a:lstStyle/>
        <a:p>
          <a:endParaRPr lang="it-IT"/>
        </a:p>
      </dgm:t>
    </dgm:pt>
    <dgm:pt modelId="{D7A162A5-087D-4DD9-8BA3-916609A7B0C8}" type="pres">
      <dgm:prSet presAssocID="{41D32C9B-CBD7-41B0-8AB7-F563FBCBDF8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074687-8EED-4C03-96F7-6EB2DCE5377D}" type="presOf" srcId="{88326B4F-1C6D-4693-88F9-2AC0E7132E3C}" destId="{83526687-297A-4A7A-BC1F-B988C16D40E7}" srcOrd="0" destOrd="0" presId="urn:microsoft.com/office/officeart/2005/8/layout/process2"/>
    <dgm:cxn modelId="{C9BDC5D9-E4D2-4D86-81F5-7A91A19F8073}" type="presOf" srcId="{40F7FB55-895B-4A6D-89B3-D097E6BF1591}" destId="{4F6653E8-F2DD-4215-A162-C313C5136D43}" srcOrd="1" destOrd="0" presId="urn:microsoft.com/office/officeart/2005/8/layout/process2"/>
    <dgm:cxn modelId="{C1061843-095C-43E9-9183-658575ACF04F}" type="presOf" srcId="{37569A21-189D-46F8-A943-E1813628F280}" destId="{FFFE7B59-9FEA-472C-92B9-0061ADE18C28}" srcOrd="0" destOrd="0" presId="urn:microsoft.com/office/officeart/2005/8/layout/process2"/>
    <dgm:cxn modelId="{85F38FA8-61D7-440C-9520-73FD2B87A795}" type="presOf" srcId="{FDCCA0AE-7DA2-4F16-B10A-9874885B080E}" destId="{B02F5B46-AD82-4AA9-B86D-600C30FE473D}" srcOrd="0" destOrd="0" presId="urn:microsoft.com/office/officeart/2005/8/layout/process2"/>
    <dgm:cxn modelId="{6387C281-44E8-4704-B5F1-DE74D21EE9AF}" type="presOf" srcId="{F5CCB30A-3B70-49BE-8A5F-AF9CA63A4EAC}" destId="{688F3499-B085-4A05-9301-2BA885303BFB}" srcOrd="1" destOrd="0" presId="urn:microsoft.com/office/officeart/2005/8/layout/process2"/>
    <dgm:cxn modelId="{5B3E8CA9-62C0-4F0E-BC82-D3C7F85ACC6F}" type="presOf" srcId="{7E393EFA-27F6-4F67-8D0A-9F04C08F76A6}" destId="{2B016745-2C70-4D6A-8ADB-AF28E584CE2B}" srcOrd="0" destOrd="0" presId="urn:microsoft.com/office/officeart/2005/8/layout/process2"/>
    <dgm:cxn modelId="{679DBB99-8B6B-4B5F-BF3C-BE7DA54B6778}" type="presOf" srcId="{37569A21-189D-46F8-A943-E1813628F280}" destId="{FF17D2E5-BE91-4EBA-8417-5D3E9278ADD1}" srcOrd="1" destOrd="0" presId="urn:microsoft.com/office/officeart/2005/8/layout/process2"/>
    <dgm:cxn modelId="{2B8AF323-DA70-40F7-976D-A1A45B49F66F}" srcId="{7E393EFA-27F6-4F67-8D0A-9F04C08F76A6}" destId="{FDCCA0AE-7DA2-4F16-B10A-9874885B080E}" srcOrd="0" destOrd="0" parTransId="{B7EF8ECD-DD60-4F81-88D7-468CA562FACF}" sibTransId="{37569A21-189D-46F8-A943-E1813628F280}"/>
    <dgm:cxn modelId="{6AA8683A-4A73-4AB7-8594-1B010EAD42A1}" type="presOf" srcId="{88326B4F-1C6D-4693-88F9-2AC0E7132E3C}" destId="{175FD275-9C07-48BD-9B94-A0E6A42BB648}" srcOrd="1" destOrd="0" presId="urn:microsoft.com/office/officeart/2005/8/layout/process2"/>
    <dgm:cxn modelId="{06246704-1650-4FE1-A361-7C018EB25B56}" srcId="{7E393EFA-27F6-4F67-8D0A-9F04C08F76A6}" destId="{9295C7E7-52CE-4DCB-B491-A0A8D9ADB433}" srcOrd="1" destOrd="0" parTransId="{C977DB5F-8ECC-4E58-9DC0-C7C449438C57}" sibTransId="{F5CCB30A-3B70-49BE-8A5F-AF9CA63A4EAC}"/>
    <dgm:cxn modelId="{501EEAED-9B41-43CD-80D6-EAF3A5CE1B95}" type="presOf" srcId="{ECEE20AC-CE28-4732-948E-4EFE1B6411BE}" destId="{CC17EF38-C7C0-4F9A-AD35-C654F2B5D44D}" srcOrd="0" destOrd="0" presId="urn:microsoft.com/office/officeart/2005/8/layout/process2"/>
    <dgm:cxn modelId="{D945F278-5CF4-42F6-AB3B-F7D3A3C9BCA2}" type="presOf" srcId="{41D32C9B-CBD7-41B0-8AB7-F563FBCBDF8C}" destId="{D7A162A5-087D-4DD9-8BA3-916609A7B0C8}" srcOrd="0" destOrd="0" presId="urn:microsoft.com/office/officeart/2005/8/layout/process2"/>
    <dgm:cxn modelId="{4A54A8BB-4A43-4B86-96FC-72CC0C5EF425}" type="presOf" srcId="{2DD2EED7-2786-4EA9-8327-B8D4F0BE5B11}" destId="{C08B2675-79FE-48D4-8D0F-8EDC20ADA749}" srcOrd="0" destOrd="0" presId="urn:microsoft.com/office/officeart/2005/8/layout/process2"/>
    <dgm:cxn modelId="{8890D819-5285-4D11-8472-0E69971E2E43}" type="presOf" srcId="{9295C7E7-52CE-4DCB-B491-A0A8D9ADB433}" destId="{F7F10506-20C0-4C5F-A8A0-EC56A7E6DF49}" srcOrd="0" destOrd="0" presId="urn:microsoft.com/office/officeart/2005/8/layout/process2"/>
    <dgm:cxn modelId="{3C3BE023-68D3-457F-BEB2-C545708B322A}" srcId="{7E393EFA-27F6-4F67-8D0A-9F04C08F76A6}" destId="{ECEE20AC-CE28-4732-948E-4EFE1B6411BE}" srcOrd="2" destOrd="0" parTransId="{5A9CDB84-84B5-4E86-8AEA-0043E0204BEB}" sibTransId="{88326B4F-1C6D-4693-88F9-2AC0E7132E3C}"/>
    <dgm:cxn modelId="{31454CD6-4614-4E35-A0C3-014E40682A20}" type="presOf" srcId="{40F7FB55-895B-4A6D-89B3-D097E6BF1591}" destId="{22253102-A439-4945-A26B-BDF20B93196D}" srcOrd="0" destOrd="0" presId="urn:microsoft.com/office/officeart/2005/8/layout/process2"/>
    <dgm:cxn modelId="{089EF554-8CE4-4732-B705-F6497F22AA47}" srcId="{7E393EFA-27F6-4F67-8D0A-9F04C08F76A6}" destId="{2DD2EED7-2786-4EA9-8327-B8D4F0BE5B11}" srcOrd="3" destOrd="0" parTransId="{188BCCB3-B8C6-446E-88F4-65A8A0F62DCE}" sibTransId="{40F7FB55-895B-4A6D-89B3-D097E6BF1591}"/>
    <dgm:cxn modelId="{4B87D585-58C5-4185-8AA0-61F09CBBBA0D}" srcId="{7E393EFA-27F6-4F67-8D0A-9F04C08F76A6}" destId="{41D32C9B-CBD7-41B0-8AB7-F563FBCBDF8C}" srcOrd="4" destOrd="0" parTransId="{B39220A1-1226-4954-8817-DA207DF27147}" sibTransId="{CE664051-1DC9-49D0-B0CC-2293474C60E9}"/>
    <dgm:cxn modelId="{B9F7DFF2-ADFA-4B83-9870-9B0D8F0D6A32}" type="presOf" srcId="{F5CCB30A-3B70-49BE-8A5F-AF9CA63A4EAC}" destId="{A224D860-1A88-4661-A60F-88116EB7AFDE}" srcOrd="0" destOrd="0" presId="urn:microsoft.com/office/officeart/2005/8/layout/process2"/>
    <dgm:cxn modelId="{EFCEFB0A-3D3E-4325-BC7B-7731507CD51A}" type="presParOf" srcId="{2B016745-2C70-4D6A-8ADB-AF28E584CE2B}" destId="{B02F5B46-AD82-4AA9-B86D-600C30FE473D}" srcOrd="0" destOrd="0" presId="urn:microsoft.com/office/officeart/2005/8/layout/process2"/>
    <dgm:cxn modelId="{D524777C-BEE8-4679-B88A-D7CE9A671A36}" type="presParOf" srcId="{2B016745-2C70-4D6A-8ADB-AF28E584CE2B}" destId="{FFFE7B59-9FEA-472C-92B9-0061ADE18C28}" srcOrd="1" destOrd="0" presId="urn:microsoft.com/office/officeart/2005/8/layout/process2"/>
    <dgm:cxn modelId="{CF411015-A657-471E-B358-30EA9AEF4907}" type="presParOf" srcId="{FFFE7B59-9FEA-472C-92B9-0061ADE18C28}" destId="{FF17D2E5-BE91-4EBA-8417-5D3E9278ADD1}" srcOrd="0" destOrd="0" presId="urn:microsoft.com/office/officeart/2005/8/layout/process2"/>
    <dgm:cxn modelId="{B96B1B8B-1355-4902-85EF-EAE67C7CD8BA}" type="presParOf" srcId="{2B016745-2C70-4D6A-8ADB-AF28E584CE2B}" destId="{F7F10506-20C0-4C5F-A8A0-EC56A7E6DF49}" srcOrd="2" destOrd="0" presId="urn:microsoft.com/office/officeart/2005/8/layout/process2"/>
    <dgm:cxn modelId="{D30DEF81-6A0C-411F-A934-020B59CE88BF}" type="presParOf" srcId="{2B016745-2C70-4D6A-8ADB-AF28E584CE2B}" destId="{A224D860-1A88-4661-A60F-88116EB7AFDE}" srcOrd="3" destOrd="0" presId="urn:microsoft.com/office/officeart/2005/8/layout/process2"/>
    <dgm:cxn modelId="{F0A72A41-6861-480A-9639-DBFD7DE55D78}" type="presParOf" srcId="{A224D860-1A88-4661-A60F-88116EB7AFDE}" destId="{688F3499-B085-4A05-9301-2BA885303BFB}" srcOrd="0" destOrd="0" presId="urn:microsoft.com/office/officeart/2005/8/layout/process2"/>
    <dgm:cxn modelId="{3ABA29DB-6154-4C95-A292-37C5FA39C330}" type="presParOf" srcId="{2B016745-2C70-4D6A-8ADB-AF28E584CE2B}" destId="{CC17EF38-C7C0-4F9A-AD35-C654F2B5D44D}" srcOrd="4" destOrd="0" presId="urn:microsoft.com/office/officeart/2005/8/layout/process2"/>
    <dgm:cxn modelId="{0FB8F3AF-E298-4900-8B00-39C677F583B7}" type="presParOf" srcId="{2B016745-2C70-4D6A-8ADB-AF28E584CE2B}" destId="{83526687-297A-4A7A-BC1F-B988C16D40E7}" srcOrd="5" destOrd="0" presId="urn:microsoft.com/office/officeart/2005/8/layout/process2"/>
    <dgm:cxn modelId="{3D1AFF2F-9ED3-4B2F-8C3A-0AF2DDF34CE9}" type="presParOf" srcId="{83526687-297A-4A7A-BC1F-B988C16D40E7}" destId="{175FD275-9C07-48BD-9B94-A0E6A42BB648}" srcOrd="0" destOrd="0" presId="urn:microsoft.com/office/officeart/2005/8/layout/process2"/>
    <dgm:cxn modelId="{A2DE330A-DA7E-4FE9-B069-D65FB38551A5}" type="presParOf" srcId="{2B016745-2C70-4D6A-8ADB-AF28E584CE2B}" destId="{C08B2675-79FE-48D4-8D0F-8EDC20ADA749}" srcOrd="6" destOrd="0" presId="urn:microsoft.com/office/officeart/2005/8/layout/process2"/>
    <dgm:cxn modelId="{E6B36930-1655-4009-8F4A-645AB385D6DD}" type="presParOf" srcId="{2B016745-2C70-4D6A-8ADB-AF28E584CE2B}" destId="{22253102-A439-4945-A26B-BDF20B93196D}" srcOrd="7" destOrd="0" presId="urn:microsoft.com/office/officeart/2005/8/layout/process2"/>
    <dgm:cxn modelId="{9B08F58A-31D1-4EF4-A530-086DFEAA1083}" type="presParOf" srcId="{22253102-A439-4945-A26B-BDF20B93196D}" destId="{4F6653E8-F2DD-4215-A162-C313C5136D43}" srcOrd="0" destOrd="0" presId="urn:microsoft.com/office/officeart/2005/8/layout/process2"/>
    <dgm:cxn modelId="{3574F337-5494-4D83-B4BA-BA7D05DBE62E}" type="presParOf" srcId="{2B016745-2C70-4D6A-8ADB-AF28E584CE2B}" destId="{D7A162A5-087D-4DD9-8BA3-916609A7B0C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393EFA-27F6-4F67-8D0A-9F04C08F76A6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FDCCA0AE-7DA2-4F16-B10A-9874885B080E}">
      <dgm:prSet phldrT="[Testo]"/>
      <dgm:spPr/>
      <dgm:t>
        <a:bodyPr/>
        <a:lstStyle/>
        <a:p>
          <a:r>
            <a:rPr lang="it-IT" dirty="0" smtClean="0"/>
            <a:t>Dati Generali</a:t>
          </a:r>
          <a:endParaRPr lang="it-IT" dirty="0"/>
        </a:p>
      </dgm:t>
    </dgm:pt>
    <dgm:pt modelId="{B7EF8ECD-DD60-4F81-88D7-468CA562FACF}" type="parTrans" cxnId="{2B8AF323-DA70-40F7-976D-A1A45B49F66F}">
      <dgm:prSet/>
      <dgm:spPr/>
      <dgm:t>
        <a:bodyPr/>
        <a:lstStyle/>
        <a:p>
          <a:endParaRPr lang="it-IT"/>
        </a:p>
      </dgm:t>
    </dgm:pt>
    <dgm:pt modelId="{37569A21-189D-46F8-A943-E1813628F280}" type="sibTrans" cxnId="{2B8AF323-DA70-40F7-976D-A1A45B49F66F}">
      <dgm:prSet/>
      <dgm:spPr/>
      <dgm:t>
        <a:bodyPr/>
        <a:lstStyle/>
        <a:p>
          <a:endParaRPr lang="it-IT"/>
        </a:p>
      </dgm:t>
    </dgm:pt>
    <dgm:pt modelId="{9295C7E7-52CE-4DCB-B491-A0A8D9ADB433}">
      <dgm:prSet phldrT="[Testo]"/>
      <dgm:spPr/>
      <dgm:t>
        <a:bodyPr/>
        <a:lstStyle/>
        <a:p>
          <a:r>
            <a:rPr lang="it-IT" dirty="0" smtClean="0"/>
            <a:t>Rifiuti</a:t>
          </a:r>
          <a:endParaRPr lang="it-IT" dirty="0"/>
        </a:p>
      </dgm:t>
    </dgm:pt>
    <dgm:pt modelId="{C977DB5F-8ECC-4E58-9DC0-C7C449438C57}" type="parTrans" cxnId="{06246704-1650-4FE1-A361-7C018EB25B56}">
      <dgm:prSet/>
      <dgm:spPr/>
      <dgm:t>
        <a:bodyPr/>
        <a:lstStyle/>
        <a:p>
          <a:endParaRPr lang="it-IT"/>
        </a:p>
      </dgm:t>
    </dgm:pt>
    <dgm:pt modelId="{F5CCB30A-3B70-49BE-8A5F-AF9CA63A4EAC}" type="sibTrans" cxnId="{06246704-1650-4FE1-A361-7C018EB25B56}">
      <dgm:prSet/>
      <dgm:spPr/>
      <dgm:t>
        <a:bodyPr/>
        <a:lstStyle/>
        <a:p>
          <a:endParaRPr lang="it-IT"/>
        </a:p>
      </dgm:t>
    </dgm:pt>
    <dgm:pt modelId="{ECEE20AC-CE28-4732-948E-4EFE1B6411BE}">
      <dgm:prSet phldrT="[Testo]"/>
      <dgm:spPr/>
      <dgm:t>
        <a:bodyPr/>
        <a:lstStyle/>
        <a:p>
          <a:r>
            <a:rPr lang="it-IT" dirty="0" smtClean="0"/>
            <a:t>Aree Attrezzate</a:t>
          </a:r>
          <a:endParaRPr lang="it-IT" dirty="0"/>
        </a:p>
      </dgm:t>
    </dgm:pt>
    <dgm:pt modelId="{5A9CDB84-84B5-4E86-8AEA-0043E0204BEB}" type="parTrans" cxnId="{3C3BE023-68D3-457F-BEB2-C545708B322A}">
      <dgm:prSet/>
      <dgm:spPr/>
      <dgm:t>
        <a:bodyPr/>
        <a:lstStyle/>
        <a:p>
          <a:endParaRPr lang="it-IT"/>
        </a:p>
      </dgm:t>
    </dgm:pt>
    <dgm:pt modelId="{88326B4F-1C6D-4693-88F9-2AC0E7132E3C}" type="sibTrans" cxnId="{3C3BE023-68D3-457F-BEB2-C545708B322A}">
      <dgm:prSet/>
      <dgm:spPr/>
      <dgm:t>
        <a:bodyPr/>
        <a:lstStyle/>
        <a:p>
          <a:endParaRPr lang="it-IT"/>
        </a:p>
      </dgm:t>
    </dgm:pt>
    <dgm:pt modelId="{2DD2EED7-2786-4EA9-8327-B8D4F0BE5B11}">
      <dgm:prSet phldrT="[Testo]"/>
      <dgm:spPr/>
      <dgm:t>
        <a:bodyPr/>
        <a:lstStyle/>
        <a:p>
          <a:r>
            <a:rPr lang="it-IT" dirty="0" smtClean="0"/>
            <a:t>Costi</a:t>
          </a:r>
          <a:endParaRPr lang="it-IT" dirty="0"/>
        </a:p>
      </dgm:t>
    </dgm:pt>
    <dgm:pt modelId="{188BCCB3-B8C6-446E-88F4-65A8A0F62DCE}" type="parTrans" cxnId="{089EF554-8CE4-4732-B705-F6497F22AA47}">
      <dgm:prSet/>
      <dgm:spPr/>
      <dgm:t>
        <a:bodyPr/>
        <a:lstStyle/>
        <a:p>
          <a:endParaRPr lang="it-IT"/>
        </a:p>
      </dgm:t>
    </dgm:pt>
    <dgm:pt modelId="{40F7FB55-895B-4A6D-89B3-D097E6BF1591}" type="sibTrans" cxnId="{089EF554-8CE4-4732-B705-F6497F22AA47}">
      <dgm:prSet/>
      <dgm:spPr/>
      <dgm:t>
        <a:bodyPr/>
        <a:lstStyle/>
        <a:p>
          <a:endParaRPr lang="it-IT"/>
        </a:p>
      </dgm:t>
    </dgm:pt>
    <dgm:pt modelId="{41D32C9B-CBD7-41B0-8AB7-F563FBCBDF8C}">
      <dgm:prSet phldrT="[Testo]"/>
      <dgm:spPr/>
      <dgm:t>
        <a:bodyPr/>
        <a:lstStyle/>
        <a:p>
          <a:r>
            <a:rPr lang="it-IT" dirty="0" smtClean="0"/>
            <a:t>Info Aggiuntive</a:t>
          </a:r>
          <a:endParaRPr lang="it-IT" dirty="0"/>
        </a:p>
      </dgm:t>
    </dgm:pt>
    <dgm:pt modelId="{B39220A1-1226-4954-8817-DA207DF27147}" type="parTrans" cxnId="{4B87D585-58C5-4185-8AA0-61F09CBBBA0D}">
      <dgm:prSet/>
      <dgm:spPr/>
      <dgm:t>
        <a:bodyPr/>
        <a:lstStyle/>
        <a:p>
          <a:endParaRPr lang="it-IT"/>
        </a:p>
      </dgm:t>
    </dgm:pt>
    <dgm:pt modelId="{CE664051-1DC9-49D0-B0CC-2293474C60E9}" type="sibTrans" cxnId="{4B87D585-58C5-4185-8AA0-61F09CBBBA0D}">
      <dgm:prSet/>
      <dgm:spPr/>
      <dgm:t>
        <a:bodyPr/>
        <a:lstStyle/>
        <a:p>
          <a:endParaRPr lang="it-IT"/>
        </a:p>
      </dgm:t>
    </dgm:pt>
    <dgm:pt modelId="{2B016745-2C70-4D6A-8ADB-AF28E584CE2B}" type="pres">
      <dgm:prSet presAssocID="{7E393EFA-27F6-4F67-8D0A-9F04C08F76A6}" presName="linearFlow" presStyleCnt="0">
        <dgm:presLayoutVars>
          <dgm:resizeHandles val="exact"/>
        </dgm:presLayoutVars>
      </dgm:prSet>
      <dgm:spPr/>
    </dgm:pt>
    <dgm:pt modelId="{B02F5B46-AD82-4AA9-B86D-600C30FE473D}" type="pres">
      <dgm:prSet presAssocID="{FDCCA0AE-7DA2-4F16-B10A-9874885B080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FE7B59-9FEA-472C-92B9-0061ADE18C28}" type="pres">
      <dgm:prSet presAssocID="{37569A21-189D-46F8-A943-E1813628F280}" presName="sibTrans" presStyleLbl="sibTrans2D1" presStyleIdx="0" presStyleCnt="4"/>
      <dgm:spPr/>
      <dgm:t>
        <a:bodyPr/>
        <a:lstStyle/>
        <a:p>
          <a:endParaRPr lang="it-IT"/>
        </a:p>
      </dgm:t>
    </dgm:pt>
    <dgm:pt modelId="{FF17D2E5-BE91-4EBA-8417-5D3E9278ADD1}" type="pres">
      <dgm:prSet presAssocID="{37569A21-189D-46F8-A943-E1813628F280}" presName="connectorText" presStyleLbl="sibTrans2D1" presStyleIdx="0" presStyleCnt="4"/>
      <dgm:spPr/>
      <dgm:t>
        <a:bodyPr/>
        <a:lstStyle/>
        <a:p>
          <a:endParaRPr lang="it-IT"/>
        </a:p>
      </dgm:t>
    </dgm:pt>
    <dgm:pt modelId="{F7F10506-20C0-4C5F-A8A0-EC56A7E6DF49}" type="pres">
      <dgm:prSet presAssocID="{9295C7E7-52CE-4DCB-B491-A0A8D9ADB4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24D860-1A88-4661-A60F-88116EB7AFDE}" type="pres">
      <dgm:prSet presAssocID="{F5CCB30A-3B70-49BE-8A5F-AF9CA63A4EAC}" presName="sibTrans" presStyleLbl="sibTrans2D1" presStyleIdx="1" presStyleCnt="4"/>
      <dgm:spPr/>
      <dgm:t>
        <a:bodyPr/>
        <a:lstStyle/>
        <a:p>
          <a:endParaRPr lang="it-IT"/>
        </a:p>
      </dgm:t>
    </dgm:pt>
    <dgm:pt modelId="{688F3499-B085-4A05-9301-2BA885303BFB}" type="pres">
      <dgm:prSet presAssocID="{F5CCB30A-3B70-49BE-8A5F-AF9CA63A4EAC}" presName="connectorText" presStyleLbl="sibTrans2D1" presStyleIdx="1" presStyleCnt="4"/>
      <dgm:spPr/>
      <dgm:t>
        <a:bodyPr/>
        <a:lstStyle/>
        <a:p>
          <a:endParaRPr lang="it-IT"/>
        </a:p>
      </dgm:t>
    </dgm:pt>
    <dgm:pt modelId="{CC17EF38-C7C0-4F9A-AD35-C654F2B5D44D}" type="pres">
      <dgm:prSet presAssocID="{ECEE20AC-CE28-4732-948E-4EFE1B6411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526687-297A-4A7A-BC1F-B988C16D40E7}" type="pres">
      <dgm:prSet presAssocID="{88326B4F-1C6D-4693-88F9-2AC0E7132E3C}" presName="sibTrans" presStyleLbl="sibTrans2D1" presStyleIdx="2" presStyleCnt="4"/>
      <dgm:spPr/>
      <dgm:t>
        <a:bodyPr/>
        <a:lstStyle/>
        <a:p>
          <a:endParaRPr lang="it-IT"/>
        </a:p>
      </dgm:t>
    </dgm:pt>
    <dgm:pt modelId="{175FD275-9C07-48BD-9B94-A0E6A42BB648}" type="pres">
      <dgm:prSet presAssocID="{88326B4F-1C6D-4693-88F9-2AC0E7132E3C}" presName="connectorText" presStyleLbl="sibTrans2D1" presStyleIdx="2" presStyleCnt="4"/>
      <dgm:spPr/>
      <dgm:t>
        <a:bodyPr/>
        <a:lstStyle/>
        <a:p>
          <a:endParaRPr lang="it-IT"/>
        </a:p>
      </dgm:t>
    </dgm:pt>
    <dgm:pt modelId="{C08B2675-79FE-48D4-8D0F-8EDC20ADA749}" type="pres">
      <dgm:prSet presAssocID="{2DD2EED7-2786-4EA9-8327-B8D4F0BE5B1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253102-A439-4945-A26B-BDF20B93196D}" type="pres">
      <dgm:prSet presAssocID="{40F7FB55-895B-4A6D-89B3-D097E6BF1591}" presName="sibTrans" presStyleLbl="sibTrans2D1" presStyleIdx="3" presStyleCnt="4"/>
      <dgm:spPr/>
      <dgm:t>
        <a:bodyPr/>
        <a:lstStyle/>
        <a:p>
          <a:endParaRPr lang="it-IT"/>
        </a:p>
      </dgm:t>
    </dgm:pt>
    <dgm:pt modelId="{4F6653E8-F2DD-4215-A162-C313C5136D43}" type="pres">
      <dgm:prSet presAssocID="{40F7FB55-895B-4A6D-89B3-D097E6BF1591}" presName="connectorText" presStyleLbl="sibTrans2D1" presStyleIdx="3" presStyleCnt="4"/>
      <dgm:spPr/>
      <dgm:t>
        <a:bodyPr/>
        <a:lstStyle/>
        <a:p>
          <a:endParaRPr lang="it-IT"/>
        </a:p>
      </dgm:t>
    </dgm:pt>
    <dgm:pt modelId="{D7A162A5-087D-4DD9-8BA3-916609A7B0C8}" type="pres">
      <dgm:prSet presAssocID="{41D32C9B-CBD7-41B0-8AB7-F563FBCBDF8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4A83495-F82B-4F94-9222-55C2D86163C5}" type="presOf" srcId="{37569A21-189D-46F8-A943-E1813628F280}" destId="{FF17D2E5-BE91-4EBA-8417-5D3E9278ADD1}" srcOrd="1" destOrd="0" presId="urn:microsoft.com/office/officeart/2005/8/layout/process2"/>
    <dgm:cxn modelId="{635F5DD9-5E3F-4429-B160-98D56F6E9913}" type="presOf" srcId="{37569A21-189D-46F8-A943-E1813628F280}" destId="{FFFE7B59-9FEA-472C-92B9-0061ADE18C28}" srcOrd="0" destOrd="0" presId="urn:microsoft.com/office/officeart/2005/8/layout/process2"/>
    <dgm:cxn modelId="{D238D7AE-BE14-4053-B52F-754A7B48D357}" type="presOf" srcId="{ECEE20AC-CE28-4732-948E-4EFE1B6411BE}" destId="{CC17EF38-C7C0-4F9A-AD35-C654F2B5D44D}" srcOrd="0" destOrd="0" presId="urn:microsoft.com/office/officeart/2005/8/layout/process2"/>
    <dgm:cxn modelId="{B3B02858-D856-4E5A-9F11-774DA60E6069}" type="presOf" srcId="{40F7FB55-895B-4A6D-89B3-D097E6BF1591}" destId="{22253102-A439-4945-A26B-BDF20B93196D}" srcOrd="0" destOrd="0" presId="urn:microsoft.com/office/officeart/2005/8/layout/process2"/>
    <dgm:cxn modelId="{2B8AF323-DA70-40F7-976D-A1A45B49F66F}" srcId="{7E393EFA-27F6-4F67-8D0A-9F04C08F76A6}" destId="{FDCCA0AE-7DA2-4F16-B10A-9874885B080E}" srcOrd="0" destOrd="0" parTransId="{B7EF8ECD-DD60-4F81-88D7-468CA562FACF}" sibTransId="{37569A21-189D-46F8-A943-E1813628F280}"/>
    <dgm:cxn modelId="{0EB538CD-FF31-48F3-9326-250092F0902B}" type="presOf" srcId="{F5CCB30A-3B70-49BE-8A5F-AF9CA63A4EAC}" destId="{688F3499-B085-4A05-9301-2BA885303BFB}" srcOrd="1" destOrd="0" presId="urn:microsoft.com/office/officeart/2005/8/layout/process2"/>
    <dgm:cxn modelId="{4C4B05F9-E2B1-478F-9A90-8A5D932371BE}" type="presOf" srcId="{7E393EFA-27F6-4F67-8D0A-9F04C08F76A6}" destId="{2B016745-2C70-4D6A-8ADB-AF28E584CE2B}" srcOrd="0" destOrd="0" presId="urn:microsoft.com/office/officeart/2005/8/layout/process2"/>
    <dgm:cxn modelId="{2783F756-3149-4F20-B5AB-C8138DAB8B0B}" type="presOf" srcId="{F5CCB30A-3B70-49BE-8A5F-AF9CA63A4EAC}" destId="{A224D860-1A88-4661-A60F-88116EB7AFDE}" srcOrd="0" destOrd="0" presId="urn:microsoft.com/office/officeart/2005/8/layout/process2"/>
    <dgm:cxn modelId="{61DFE9C6-F303-4003-9870-F89DD0C1D56B}" type="presOf" srcId="{9295C7E7-52CE-4DCB-B491-A0A8D9ADB433}" destId="{F7F10506-20C0-4C5F-A8A0-EC56A7E6DF49}" srcOrd="0" destOrd="0" presId="urn:microsoft.com/office/officeart/2005/8/layout/process2"/>
    <dgm:cxn modelId="{06246704-1650-4FE1-A361-7C018EB25B56}" srcId="{7E393EFA-27F6-4F67-8D0A-9F04C08F76A6}" destId="{9295C7E7-52CE-4DCB-B491-A0A8D9ADB433}" srcOrd="1" destOrd="0" parTransId="{C977DB5F-8ECC-4E58-9DC0-C7C449438C57}" sibTransId="{F5CCB30A-3B70-49BE-8A5F-AF9CA63A4EAC}"/>
    <dgm:cxn modelId="{5F3B3C6D-3CC8-43FE-9D57-326D9657B1E6}" type="presOf" srcId="{FDCCA0AE-7DA2-4F16-B10A-9874885B080E}" destId="{B02F5B46-AD82-4AA9-B86D-600C30FE473D}" srcOrd="0" destOrd="0" presId="urn:microsoft.com/office/officeart/2005/8/layout/process2"/>
    <dgm:cxn modelId="{54FC5DB1-0ABE-4D97-A22C-392D1AC5E810}" type="presOf" srcId="{88326B4F-1C6D-4693-88F9-2AC0E7132E3C}" destId="{83526687-297A-4A7A-BC1F-B988C16D40E7}" srcOrd="0" destOrd="0" presId="urn:microsoft.com/office/officeart/2005/8/layout/process2"/>
    <dgm:cxn modelId="{3C3BE023-68D3-457F-BEB2-C545708B322A}" srcId="{7E393EFA-27F6-4F67-8D0A-9F04C08F76A6}" destId="{ECEE20AC-CE28-4732-948E-4EFE1B6411BE}" srcOrd="2" destOrd="0" parTransId="{5A9CDB84-84B5-4E86-8AEA-0043E0204BEB}" sibTransId="{88326B4F-1C6D-4693-88F9-2AC0E7132E3C}"/>
    <dgm:cxn modelId="{089EF554-8CE4-4732-B705-F6497F22AA47}" srcId="{7E393EFA-27F6-4F67-8D0A-9F04C08F76A6}" destId="{2DD2EED7-2786-4EA9-8327-B8D4F0BE5B11}" srcOrd="3" destOrd="0" parTransId="{188BCCB3-B8C6-446E-88F4-65A8A0F62DCE}" sibTransId="{40F7FB55-895B-4A6D-89B3-D097E6BF1591}"/>
    <dgm:cxn modelId="{4B87D585-58C5-4185-8AA0-61F09CBBBA0D}" srcId="{7E393EFA-27F6-4F67-8D0A-9F04C08F76A6}" destId="{41D32C9B-CBD7-41B0-8AB7-F563FBCBDF8C}" srcOrd="4" destOrd="0" parTransId="{B39220A1-1226-4954-8817-DA207DF27147}" sibTransId="{CE664051-1DC9-49D0-B0CC-2293474C60E9}"/>
    <dgm:cxn modelId="{C6EFA709-E8F9-4F52-B0E7-D0BB63EE7DFF}" type="presOf" srcId="{2DD2EED7-2786-4EA9-8327-B8D4F0BE5B11}" destId="{C08B2675-79FE-48D4-8D0F-8EDC20ADA749}" srcOrd="0" destOrd="0" presId="urn:microsoft.com/office/officeart/2005/8/layout/process2"/>
    <dgm:cxn modelId="{D8DB4322-4786-4569-BCFB-0D9632C4596A}" type="presOf" srcId="{88326B4F-1C6D-4693-88F9-2AC0E7132E3C}" destId="{175FD275-9C07-48BD-9B94-A0E6A42BB648}" srcOrd="1" destOrd="0" presId="urn:microsoft.com/office/officeart/2005/8/layout/process2"/>
    <dgm:cxn modelId="{EA9A18B8-E7B5-4320-8F52-8E3F78D7B041}" type="presOf" srcId="{40F7FB55-895B-4A6D-89B3-D097E6BF1591}" destId="{4F6653E8-F2DD-4215-A162-C313C5136D43}" srcOrd="1" destOrd="0" presId="urn:microsoft.com/office/officeart/2005/8/layout/process2"/>
    <dgm:cxn modelId="{FE933B0D-EEB3-4BAB-B43B-A31C10BD5528}" type="presOf" srcId="{41D32C9B-CBD7-41B0-8AB7-F563FBCBDF8C}" destId="{D7A162A5-087D-4DD9-8BA3-916609A7B0C8}" srcOrd="0" destOrd="0" presId="urn:microsoft.com/office/officeart/2005/8/layout/process2"/>
    <dgm:cxn modelId="{47EF6BAA-B369-42A5-B4F4-E84E62DED1BE}" type="presParOf" srcId="{2B016745-2C70-4D6A-8ADB-AF28E584CE2B}" destId="{B02F5B46-AD82-4AA9-B86D-600C30FE473D}" srcOrd="0" destOrd="0" presId="urn:microsoft.com/office/officeart/2005/8/layout/process2"/>
    <dgm:cxn modelId="{BC885105-DE2B-40EC-9878-D4BB03BD3AA8}" type="presParOf" srcId="{2B016745-2C70-4D6A-8ADB-AF28E584CE2B}" destId="{FFFE7B59-9FEA-472C-92B9-0061ADE18C28}" srcOrd="1" destOrd="0" presId="urn:microsoft.com/office/officeart/2005/8/layout/process2"/>
    <dgm:cxn modelId="{B3B38DCA-2D5F-41E0-9DC2-29531774D7A0}" type="presParOf" srcId="{FFFE7B59-9FEA-472C-92B9-0061ADE18C28}" destId="{FF17D2E5-BE91-4EBA-8417-5D3E9278ADD1}" srcOrd="0" destOrd="0" presId="urn:microsoft.com/office/officeart/2005/8/layout/process2"/>
    <dgm:cxn modelId="{1B2A9555-1E7E-454C-A35E-3397B1EEFA74}" type="presParOf" srcId="{2B016745-2C70-4D6A-8ADB-AF28E584CE2B}" destId="{F7F10506-20C0-4C5F-A8A0-EC56A7E6DF49}" srcOrd="2" destOrd="0" presId="urn:microsoft.com/office/officeart/2005/8/layout/process2"/>
    <dgm:cxn modelId="{3AF856F0-3C3A-42B6-9C42-E7CE4D6BFB95}" type="presParOf" srcId="{2B016745-2C70-4D6A-8ADB-AF28E584CE2B}" destId="{A224D860-1A88-4661-A60F-88116EB7AFDE}" srcOrd="3" destOrd="0" presId="urn:microsoft.com/office/officeart/2005/8/layout/process2"/>
    <dgm:cxn modelId="{B1B46303-9AAD-4642-B038-C456146FA659}" type="presParOf" srcId="{A224D860-1A88-4661-A60F-88116EB7AFDE}" destId="{688F3499-B085-4A05-9301-2BA885303BFB}" srcOrd="0" destOrd="0" presId="urn:microsoft.com/office/officeart/2005/8/layout/process2"/>
    <dgm:cxn modelId="{7D0601D4-9450-4E34-9AC1-3F32CD92E015}" type="presParOf" srcId="{2B016745-2C70-4D6A-8ADB-AF28E584CE2B}" destId="{CC17EF38-C7C0-4F9A-AD35-C654F2B5D44D}" srcOrd="4" destOrd="0" presId="urn:microsoft.com/office/officeart/2005/8/layout/process2"/>
    <dgm:cxn modelId="{2DA7E4AF-590D-46A5-A27E-B2E606B2406C}" type="presParOf" srcId="{2B016745-2C70-4D6A-8ADB-AF28E584CE2B}" destId="{83526687-297A-4A7A-BC1F-B988C16D40E7}" srcOrd="5" destOrd="0" presId="urn:microsoft.com/office/officeart/2005/8/layout/process2"/>
    <dgm:cxn modelId="{30CDB1B4-F21D-485A-AA64-731898F96187}" type="presParOf" srcId="{83526687-297A-4A7A-BC1F-B988C16D40E7}" destId="{175FD275-9C07-48BD-9B94-A0E6A42BB648}" srcOrd="0" destOrd="0" presId="urn:microsoft.com/office/officeart/2005/8/layout/process2"/>
    <dgm:cxn modelId="{2DEB1D2D-8059-4555-84F6-C739765FF47C}" type="presParOf" srcId="{2B016745-2C70-4D6A-8ADB-AF28E584CE2B}" destId="{C08B2675-79FE-48D4-8D0F-8EDC20ADA749}" srcOrd="6" destOrd="0" presId="urn:microsoft.com/office/officeart/2005/8/layout/process2"/>
    <dgm:cxn modelId="{7E92CDAA-9021-4F3F-B0A4-958B2EFFF143}" type="presParOf" srcId="{2B016745-2C70-4D6A-8ADB-AF28E584CE2B}" destId="{22253102-A439-4945-A26B-BDF20B93196D}" srcOrd="7" destOrd="0" presId="urn:microsoft.com/office/officeart/2005/8/layout/process2"/>
    <dgm:cxn modelId="{22DFCC03-AA16-47E5-B28F-30E96EB21414}" type="presParOf" srcId="{22253102-A439-4945-A26B-BDF20B93196D}" destId="{4F6653E8-F2DD-4215-A162-C313C5136D43}" srcOrd="0" destOrd="0" presId="urn:microsoft.com/office/officeart/2005/8/layout/process2"/>
    <dgm:cxn modelId="{496E9E8D-057B-4247-BDD1-5327688F0128}" type="presParOf" srcId="{2B016745-2C70-4D6A-8ADB-AF28E584CE2B}" destId="{D7A162A5-087D-4DD9-8BA3-916609A7B0C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129F0-C7C0-4889-AC49-2956B2E7B044}">
      <dsp:nvSpPr>
        <dsp:cNvPr id="0" name=""/>
        <dsp:cNvSpPr/>
      </dsp:nvSpPr>
      <dsp:spPr>
        <a:xfrm>
          <a:off x="3398226" y="2552362"/>
          <a:ext cx="393888" cy="750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944" y="0"/>
              </a:lnTo>
              <a:lnTo>
                <a:pt x="196944" y="750549"/>
              </a:lnTo>
              <a:lnTo>
                <a:pt x="393888" y="75054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73980" y="2906446"/>
        <a:ext cx="42381" cy="42381"/>
      </dsp:txXfrm>
    </dsp:sp>
    <dsp:sp modelId="{C88A9A13-CD09-4E80-8B36-23BB160F548C}">
      <dsp:nvSpPr>
        <dsp:cNvPr id="0" name=""/>
        <dsp:cNvSpPr/>
      </dsp:nvSpPr>
      <dsp:spPr>
        <a:xfrm>
          <a:off x="3398226" y="2506642"/>
          <a:ext cx="3938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3888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85323" y="2542515"/>
        <a:ext cx="19694" cy="19694"/>
      </dsp:txXfrm>
    </dsp:sp>
    <dsp:sp modelId="{59ECD9D6-3950-473B-AE53-167C3DFCA6E0}">
      <dsp:nvSpPr>
        <dsp:cNvPr id="0" name=""/>
        <dsp:cNvSpPr/>
      </dsp:nvSpPr>
      <dsp:spPr>
        <a:xfrm>
          <a:off x="3398226" y="1801812"/>
          <a:ext cx="393888" cy="750549"/>
        </a:xfrm>
        <a:custGeom>
          <a:avLst/>
          <a:gdLst/>
          <a:ahLst/>
          <a:cxnLst/>
          <a:rect l="0" t="0" r="0" b="0"/>
          <a:pathLst>
            <a:path>
              <a:moveTo>
                <a:pt x="0" y="750549"/>
              </a:moveTo>
              <a:lnTo>
                <a:pt x="196944" y="750549"/>
              </a:lnTo>
              <a:lnTo>
                <a:pt x="196944" y="0"/>
              </a:lnTo>
              <a:lnTo>
                <a:pt x="393888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73980" y="2155896"/>
        <a:ext cx="42381" cy="42381"/>
      </dsp:txXfrm>
    </dsp:sp>
    <dsp:sp modelId="{AF87A2F1-49FE-4587-8E72-5914B7045473}">
      <dsp:nvSpPr>
        <dsp:cNvPr id="0" name=""/>
        <dsp:cNvSpPr/>
      </dsp:nvSpPr>
      <dsp:spPr>
        <a:xfrm>
          <a:off x="1034894" y="1614175"/>
          <a:ext cx="393888" cy="938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944" y="0"/>
              </a:lnTo>
              <a:lnTo>
                <a:pt x="196944" y="938187"/>
              </a:lnTo>
              <a:lnTo>
                <a:pt x="393888" y="93818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06401" y="2057830"/>
        <a:ext cx="50875" cy="50875"/>
      </dsp:txXfrm>
    </dsp:sp>
    <dsp:sp modelId="{46B98E09-0E6F-460B-BA4E-72B9688FF171}">
      <dsp:nvSpPr>
        <dsp:cNvPr id="0" name=""/>
        <dsp:cNvSpPr/>
      </dsp:nvSpPr>
      <dsp:spPr>
        <a:xfrm>
          <a:off x="3398226" y="675987"/>
          <a:ext cx="393888" cy="375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6944" y="0"/>
              </a:lnTo>
              <a:lnTo>
                <a:pt x="196944" y="375274"/>
              </a:lnTo>
              <a:lnTo>
                <a:pt x="393888" y="37527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81569" y="850024"/>
        <a:ext cx="27202" cy="27202"/>
      </dsp:txXfrm>
    </dsp:sp>
    <dsp:sp modelId="{25F7D401-44AA-4319-87CC-D6C5DA0DAB25}">
      <dsp:nvSpPr>
        <dsp:cNvPr id="0" name=""/>
        <dsp:cNvSpPr/>
      </dsp:nvSpPr>
      <dsp:spPr>
        <a:xfrm>
          <a:off x="3398226" y="300712"/>
          <a:ext cx="393888" cy="375274"/>
        </a:xfrm>
        <a:custGeom>
          <a:avLst/>
          <a:gdLst/>
          <a:ahLst/>
          <a:cxnLst/>
          <a:rect l="0" t="0" r="0" b="0"/>
          <a:pathLst>
            <a:path>
              <a:moveTo>
                <a:pt x="0" y="375274"/>
              </a:moveTo>
              <a:lnTo>
                <a:pt x="196944" y="375274"/>
              </a:lnTo>
              <a:lnTo>
                <a:pt x="196944" y="0"/>
              </a:lnTo>
              <a:lnTo>
                <a:pt x="393888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581569" y="474749"/>
        <a:ext cx="27202" cy="27202"/>
      </dsp:txXfrm>
    </dsp:sp>
    <dsp:sp modelId="{56012F5F-22E0-4834-BE07-52FAAC97C782}">
      <dsp:nvSpPr>
        <dsp:cNvPr id="0" name=""/>
        <dsp:cNvSpPr/>
      </dsp:nvSpPr>
      <dsp:spPr>
        <a:xfrm>
          <a:off x="1034894" y="675987"/>
          <a:ext cx="393888" cy="938187"/>
        </a:xfrm>
        <a:custGeom>
          <a:avLst/>
          <a:gdLst/>
          <a:ahLst/>
          <a:cxnLst/>
          <a:rect l="0" t="0" r="0" b="0"/>
          <a:pathLst>
            <a:path>
              <a:moveTo>
                <a:pt x="0" y="938187"/>
              </a:moveTo>
              <a:lnTo>
                <a:pt x="196944" y="938187"/>
              </a:lnTo>
              <a:lnTo>
                <a:pt x="196944" y="0"/>
              </a:lnTo>
              <a:lnTo>
                <a:pt x="393888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206401" y="1119643"/>
        <a:ext cx="50875" cy="50875"/>
      </dsp:txXfrm>
    </dsp:sp>
    <dsp:sp modelId="{BE5548B1-F1AD-44CC-946E-FF6C06585F73}">
      <dsp:nvSpPr>
        <dsp:cNvPr id="0" name=""/>
        <dsp:cNvSpPr/>
      </dsp:nvSpPr>
      <dsp:spPr>
        <a:xfrm rot="16200000">
          <a:off x="-845430" y="1313955"/>
          <a:ext cx="3160210" cy="600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AA</a:t>
          </a:r>
          <a:endParaRPr lang="it-IT" sz="4200" kern="1200" dirty="0"/>
        </a:p>
      </dsp:txBody>
      <dsp:txXfrm>
        <a:off x="-845430" y="1313955"/>
        <a:ext cx="3160210" cy="600439"/>
      </dsp:txXfrm>
    </dsp:sp>
    <dsp:sp modelId="{F87D5941-C956-4763-96DA-52F377DDA7E1}">
      <dsp:nvSpPr>
        <dsp:cNvPr id="0" name=""/>
        <dsp:cNvSpPr/>
      </dsp:nvSpPr>
      <dsp:spPr>
        <a:xfrm>
          <a:off x="1428783" y="375767"/>
          <a:ext cx="1969442" cy="6004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BA</a:t>
          </a:r>
          <a:endParaRPr lang="it-IT" sz="4200" kern="1200" dirty="0"/>
        </a:p>
      </dsp:txBody>
      <dsp:txXfrm>
        <a:off x="1428783" y="375767"/>
        <a:ext cx="1969442" cy="600439"/>
      </dsp:txXfrm>
    </dsp:sp>
    <dsp:sp modelId="{8997C3C9-D15A-45F7-8699-571927A5A903}">
      <dsp:nvSpPr>
        <dsp:cNvPr id="0" name=""/>
        <dsp:cNvSpPr/>
      </dsp:nvSpPr>
      <dsp:spPr>
        <a:xfrm>
          <a:off x="3792115" y="492"/>
          <a:ext cx="1969442" cy="6004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BC</a:t>
          </a:r>
          <a:endParaRPr lang="it-IT" sz="4200" kern="1200" dirty="0"/>
        </a:p>
      </dsp:txBody>
      <dsp:txXfrm>
        <a:off x="3792115" y="492"/>
        <a:ext cx="1969442" cy="600439"/>
      </dsp:txXfrm>
    </dsp:sp>
    <dsp:sp modelId="{A5F817DC-4DDC-4AE1-95E7-C7058963D7E0}">
      <dsp:nvSpPr>
        <dsp:cNvPr id="0" name=""/>
        <dsp:cNvSpPr/>
      </dsp:nvSpPr>
      <dsp:spPr>
        <a:xfrm>
          <a:off x="3792115" y="751042"/>
          <a:ext cx="1969442" cy="6004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BC</a:t>
          </a:r>
          <a:endParaRPr lang="it-IT" sz="4200" kern="1200" dirty="0"/>
        </a:p>
      </dsp:txBody>
      <dsp:txXfrm>
        <a:off x="3792115" y="751042"/>
        <a:ext cx="1969442" cy="600439"/>
      </dsp:txXfrm>
    </dsp:sp>
    <dsp:sp modelId="{5E3E4540-43AA-4EC1-B198-238B3DE9B858}">
      <dsp:nvSpPr>
        <dsp:cNvPr id="0" name=""/>
        <dsp:cNvSpPr/>
      </dsp:nvSpPr>
      <dsp:spPr>
        <a:xfrm>
          <a:off x="1428783" y="2252142"/>
          <a:ext cx="1969442" cy="6004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BA</a:t>
          </a:r>
          <a:endParaRPr lang="it-IT" sz="4200" kern="1200" dirty="0"/>
        </a:p>
      </dsp:txBody>
      <dsp:txXfrm>
        <a:off x="1428783" y="2252142"/>
        <a:ext cx="1969442" cy="600439"/>
      </dsp:txXfrm>
    </dsp:sp>
    <dsp:sp modelId="{2DF14FA3-232C-44A4-BF7E-5F25846BD13E}">
      <dsp:nvSpPr>
        <dsp:cNvPr id="0" name=""/>
        <dsp:cNvSpPr/>
      </dsp:nvSpPr>
      <dsp:spPr>
        <a:xfrm>
          <a:off x="3792115" y="1501592"/>
          <a:ext cx="1969442" cy="6004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>
              <a:solidFill>
                <a:schemeClr val="bg1"/>
              </a:solidFill>
            </a:rPr>
            <a:t>BC</a:t>
          </a:r>
          <a:endParaRPr lang="it-IT" sz="4200" kern="1200" dirty="0">
            <a:solidFill>
              <a:schemeClr val="bg1"/>
            </a:solidFill>
          </a:endParaRPr>
        </a:p>
      </dsp:txBody>
      <dsp:txXfrm>
        <a:off x="3792115" y="1501592"/>
        <a:ext cx="1969442" cy="600439"/>
      </dsp:txXfrm>
    </dsp:sp>
    <dsp:sp modelId="{E4F36A8C-ABBB-488D-A807-35941B0342EB}">
      <dsp:nvSpPr>
        <dsp:cNvPr id="0" name=""/>
        <dsp:cNvSpPr/>
      </dsp:nvSpPr>
      <dsp:spPr>
        <a:xfrm>
          <a:off x="3792115" y="2252142"/>
          <a:ext cx="1969442" cy="6004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BC</a:t>
          </a:r>
          <a:endParaRPr lang="it-IT" sz="4200" kern="1200" dirty="0"/>
        </a:p>
      </dsp:txBody>
      <dsp:txXfrm>
        <a:off x="3792115" y="2252142"/>
        <a:ext cx="1969442" cy="600439"/>
      </dsp:txXfrm>
    </dsp:sp>
    <dsp:sp modelId="{8D457B93-A919-4066-957F-C5B85A7BE06C}">
      <dsp:nvSpPr>
        <dsp:cNvPr id="0" name=""/>
        <dsp:cNvSpPr/>
      </dsp:nvSpPr>
      <dsp:spPr>
        <a:xfrm>
          <a:off x="3792115" y="3002692"/>
          <a:ext cx="1969442" cy="6004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 dirty="0" smtClean="0"/>
            <a:t>BC</a:t>
          </a:r>
          <a:endParaRPr lang="it-IT" sz="4200" kern="1200" dirty="0"/>
        </a:p>
      </dsp:txBody>
      <dsp:txXfrm>
        <a:off x="3792115" y="3002692"/>
        <a:ext cx="1969442" cy="600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F383D-BEDA-4017-A4D5-D7F90A4DFF5C}">
      <dsp:nvSpPr>
        <dsp:cNvPr id="0" name=""/>
        <dsp:cNvSpPr/>
      </dsp:nvSpPr>
      <dsp:spPr>
        <a:xfrm>
          <a:off x="1895744" y="1574985"/>
          <a:ext cx="1321079" cy="13210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b="1" kern="1200" dirty="0" smtClean="0">
              <a:solidFill>
                <a:schemeClr val="accent4">
                  <a:lumMod val="50000"/>
                </a:schemeClr>
              </a:solidFill>
            </a:rPr>
            <a:t>Multi</a:t>
          </a:r>
          <a:br>
            <a:rPr lang="it-IT" sz="1700" b="1" kern="1200" dirty="0" smtClean="0">
              <a:solidFill>
                <a:schemeClr val="accent4">
                  <a:lumMod val="50000"/>
                </a:schemeClr>
              </a:solidFill>
            </a:rPr>
          </a:br>
          <a:r>
            <a:rPr lang="it-IT" sz="1700" b="1" kern="1200" dirty="0" smtClean="0">
              <a:solidFill>
                <a:schemeClr val="accent4">
                  <a:lumMod val="50000"/>
                </a:schemeClr>
              </a:solidFill>
            </a:rPr>
            <a:t>materiale </a:t>
          </a:r>
          <a:br>
            <a:rPr lang="it-IT" sz="1700" b="1" kern="1200" dirty="0" smtClean="0">
              <a:solidFill>
                <a:schemeClr val="accent4">
                  <a:lumMod val="50000"/>
                </a:schemeClr>
              </a:solidFill>
            </a:rPr>
          </a:br>
          <a:r>
            <a:rPr lang="it-IT" sz="1700" b="1" kern="1200" dirty="0" smtClean="0">
              <a:solidFill>
                <a:schemeClr val="accent4">
                  <a:lumMod val="50000"/>
                </a:schemeClr>
              </a:solidFill>
            </a:rPr>
            <a:t>[13]</a:t>
          </a:r>
          <a:endParaRPr lang="it-IT" sz="17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089212" y="1768453"/>
        <a:ext cx="934143" cy="934143"/>
      </dsp:txXfrm>
    </dsp:sp>
    <dsp:sp modelId="{50D10F58-8A8E-4943-9B69-A04401D3440D}">
      <dsp:nvSpPr>
        <dsp:cNvPr id="0" name=""/>
        <dsp:cNvSpPr/>
      </dsp:nvSpPr>
      <dsp:spPr>
        <a:xfrm rot="12900000">
          <a:off x="1044613" y="1343769"/>
          <a:ext cx="1013931" cy="3765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283B6-C186-45A1-AD6C-7C4E90C82194}">
      <dsp:nvSpPr>
        <dsp:cNvPr id="0" name=""/>
        <dsp:cNvSpPr/>
      </dsp:nvSpPr>
      <dsp:spPr>
        <a:xfrm>
          <a:off x="508784" y="739229"/>
          <a:ext cx="1255025" cy="100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Vetro|12345</a:t>
          </a:r>
          <a:endParaRPr lang="it-IT" sz="1400" kern="1200" dirty="0"/>
        </a:p>
      </dsp:txBody>
      <dsp:txXfrm>
        <a:off x="538191" y="768636"/>
        <a:ext cx="1196211" cy="945206"/>
      </dsp:txXfrm>
    </dsp:sp>
    <dsp:sp modelId="{6ECB7FEC-E602-4931-AD8C-DCA385650C60}">
      <dsp:nvSpPr>
        <dsp:cNvPr id="0" name=""/>
        <dsp:cNvSpPr/>
      </dsp:nvSpPr>
      <dsp:spPr>
        <a:xfrm rot="16200000">
          <a:off x="2049318" y="820753"/>
          <a:ext cx="1013931" cy="3765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5D3D2-6DBF-4537-A03A-895038E549E8}">
      <dsp:nvSpPr>
        <dsp:cNvPr id="0" name=""/>
        <dsp:cNvSpPr/>
      </dsp:nvSpPr>
      <dsp:spPr>
        <a:xfrm>
          <a:off x="1928771" y="31"/>
          <a:ext cx="1255025" cy="100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Metallo|1234</a:t>
          </a:r>
          <a:endParaRPr lang="it-IT" sz="1400" kern="1200" dirty="0"/>
        </a:p>
      </dsp:txBody>
      <dsp:txXfrm>
        <a:off x="1958178" y="29438"/>
        <a:ext cx="1196211" cy="945206"/>
      </dsp:txXfrm>
    </dsp:sp>
    <dsp:sp modelId="{F661F228-533D-4893-99F2-3142EF3CF6C0}">
      <dsp:nvSpPr>
        <dsp:cNvPr id="0" name=""/>
        <dsp:cNvSpPr/>
      </dsp:nvSpPr>
      <dsp:spPr>
        <a:xfrm rot="19500000">
          <a:off x="3054022" y="1343769"/>
          <a:ext cx="1013931" cy="37650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448E2-CC73-4CE0-88F5-6E1501B977F5}">
      <dsp:nvSpPr>
        <dsp:cNvPr id="0" name=""/>
        <dsp:cNvSpPr/>
      </dsp:nvSpPr>
      <dsp:spPr>
        <a:xfrm>
          <a:off x="3348757" y="739229"/>
          <a:ext cx="1255025" cy="1004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accent5">
                  <a:lumMod val="50000"/>
                </a:schemeClr>
              </a:solidFill>
            </a:rPr>
            <a:t>Scarto|0</a:t>
          </a:r>
          <a:endParaRPr lang="it-IT" sz="1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378164" y="768636"/>
        <a:ext cx="1196211" cy="945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129F0-C7C0-4889-AC49-2956B2E7B044}">
      <dsp:nvSpPr>
        <dsp:cNvPr id="0" name=""/>
        <dsp:cNvSpPr/>
      </dsp:nvSpPr>
      <dsp:spPr>
        <a:xfrm>
          <a:off x="1795378" y="2070025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454211"/>
              </a:lnTo>
              <a:lnTo>
                <a:pt x="238370" y="45421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2284307"/>
        <a:ext cx="25648" cy="25648"/>
      </dsp:txXfrm>
    </dsp:sp>
    <dsp:sp modelId="{C88A9A13-CD09-4E80-8B36-23BB160F548C}">
      <dsp:nvSpPr>
        <dsp:cNvPr id="0" name=""/>
        <dsp:cNvSpPr/>
      </dsp:nvSpPr>
      <dsp:spPr>
        <a:xfrm>
          <a:off x="1795378" y="2024305"/>
          <a:ext cx="2383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8370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8604" y="2064066"/>
        <a:ext cx="11918" cy="11918"/>
      </dsp:txXfrm>
    </dsp:sp>
    <dsp:sp modelId="{59ECD9D6-3950-473B-AE53-167C3DFCA6E0}">
      <dsp:nvSpPr>
        <dsp:cNvPr id="0" name=""/>
        <dsp:cNvSpPr/>
      </dsp:nvSpPr>
      <dsp:spPr>
        <a:xfrm>
          <a:off x="1795378" y="1615814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454211"/>
              </a:moveTo>
              <a:lnTo>
                <a:pt x="119185" y="454211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1830096"/>
        <a:ext cx="25648" cy="25648"/>
      </dsp:txXfrm>
    </dsp:sp>
    <dsp:sp modelId="{AF87A2F1-49FE-4587-8E72-5914B7045473}">
      <dsp:nvSpPr>
        <dsp:cNvPr id="0" name=""/>
        <dsp:cNvSpPr/>
      </dsp:nvSpPr>
      <dsp:spPr>
        <a:xfrm>
          <a:off x="365158" y="1502261"/>
          <a:ext cx="238370" cy="567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567763"/>
              </a:lnTo>
              <a:lnTo>
                <a:pt x="238370" y="56776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68949" y="1770749"/>
        <a:ext cx="30788" cy="30788"/>
      </dsp:txXfrm>
    </dsp:sp>
    <dsp:sp modelId="{46B98E09-0E6F-460B-BA4E-72B9688FF171}">
      <dsp:nvSpPr>
        <dsp:cNvPr id="0" name=""/>
        <dsp:cNvSpPr/>
      </dsp:nvSpPr>
      <dsp:spPr>
        <a:xfrm>
          <a:off x="1795378" y="934497"/>
          <a:ext cx="238370" cy="227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227105"/>
              </a:lnTo>
              <a:lnTo>
                <a:pt x="238370" y="22710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6332" y="1039819"/>
        <a:ext cx="16461" cy="16461"/>
      </dsp:txXfrm>
    </dsp:sp>
    <dsp:sp modelId="{25F7D401-44AA-4319-87CC-D6C5DA0DAB25}">
      <dsp:nvSpPr>
        <dsp:cNvPr id="0" name=""/>
        <dsp:cNvSpPr/>
      </dsp:nvSpPr>
      <dsp:spPr>
        <a:xfrm>
          <a:off x="1795378" y="707392"/>
          <a:ext cx="238370" cy="227105"/>
        </a:xfrm>
        <a:custGeom>
          <a:avLst/>
          <a:gdLst/>
          <a:ahLst/>
          <a:cxnLst/>
          <a:rect l="0" t="0" r="0" b="0"/>
          <a:pathLst>
            <a:path>
              <a:moveTo>
                <a:pt x="0" y="227105"/>
              </a:moveTo>
              <a:lnTo>
                <a:pt x="119185" y="227105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6332" y="812714"/>
        <a:ext cx="16461" cy="16461"/>
      </dsp:txXfrm>
    </dsp:sp>
    <dsp:sp modelId="{56012F5F-22E0-4834-BE07-52FAAC97C782}">
      <dsp:nvSpPr>
        <dsp:cNvPr id="0" name=""/>
        <dsp:cNvSpPr/>
      </dsp:nvSpPr>
      <dsp:spPr>
        <a:xfrm>
          <a:off x="365158" y="934497"/>
          <a:ext cx="238370" cy="567763"/>
        </a:xfrm>
        <a:custGeom>
          <a:avLst/>
          <a:gdLst/>
          <a:ahLst/>
          <a:cxnLst/>
          <a:rect l="0" t="0" r="0" b="0"/>
          <a:pathLst>
            <a:path>
              <a:moveTo>
                <a:pt x="0" y="567763"/>
              </a:moveTo>
              <a:lnTo>
                <a:pt x="119185" y="567763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68949" y="1202985"/>
        <a:ext cx="30788" cy="30788"/>
      </dsp:txXfrm>
    </dsp:sp>
    <dsp:sp modelId="{BE5548B1-F1AD-44CC-946E-FF6C06585F73}">
      <dsp:nvSpPr>
        <dsp:cNvPr id="0" name=""/>
        <dsp:cNvSpPr/>
      </dsp:nvSpPr>
      <dsp:spPr>
        <a:xfrm rot="16200000">
          <a:off x="-772759" y="1320577"/>
          <a:ext cx="1912467" cy="3633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AA</a:t>
          </a:r>
          <a:endParaRPr lang="it-IT" sz="2500" kern="1200" dirty="0"/>
        </a:p>
      </dsp:txBody>
      <dsp:txXfrm>
        <a:off x="-772759" y="1320577"/>
        <a:ext cx="1912467" cy="363368"/>
      </dsp:txXfrm>
    </dsp:sp>
    <dsp:sp modelId="{F87D5941-C956-4763-96DA-52F377DDA7E1}">
      <dsp:nvSpPr>
        <dsp:cNvPr id="0" name=""/>
        <dsp:cNvSpPr/>
      </dsp:nvSpPr>
      <dsp:spPr>
        <a:xfrm>
          <a:off x="603528" y="752813"/>
          <a:ext cx="1191850" cy="3633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BA</a:t>
          </a:r>
          <a:endParaRPr lang="it-IT" sz="2500" kern="1200" dirty="0"/>
        </a:p>
      </dsp:txBody>
      <dsp:txXfrm>
        <a:off x="603528" y="752813"/>
        <a:ext cx="1191850" cy="363368"/>
      </dsp:txXfrm>
    </dsp:sp>
    <dsp:sp modelId="{8997C3C9-D15A-45F7-8699-571927A5A903}">
      <dsp:nvSpPr>
        <dsp:cNvPr id="0" name=""/>
        <dsp:cNvSpPr/>
      </dsp:nvSpPr>
      <dsp:spPr>
        <a:xfrm>
          <a:off x="2033748" y="525707"/>
          <a:ext cx="1191850" cy="36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525707"/>
        <a:ext cx="1191850" cy="363368"/>
      </dsp:txXfrm>
    </dsp:sp>
    <dsp:sp modelId="{A5F817DC-4DDC-4AE1-95E7-C7058963D7E0}">
      <dsp:nvSpPr>
        <dsp:cNvPr id="0" name=""/>
        <dsp:cNvSpPr/>
      </dsp:nvSpPr>
      <dsp:spPr>
        <a:xfrm>
          <a:off x="2033748" y="979918"/>
          <a:ext cx="1191850" cy="36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979918"/>
        <a:ext cx="1191850" cy="363368"/>
      </dsp:txXfrm>
    </dsp:sp>
    <dsp:sp modelId="{5E3E4540-43AA-4EC1-B198-238B3DE9B858}">
      <dsp:nvSpPr>
        <dsp:cNvPr id="0" name=""/>
        <dsp:cNvSpPr/>
      </dsp:nvSpPr>
      <dsp:spPr>
        <a:xfrm>
          <a:off x="603528" y="1888341"/>
          <a:ext cx="1191850" cy="3633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BA</a:t>
          </a:r>
          <a:endParaRPr lang="it-IT" sz="2500" kern="1200" dirty="0"/>
        </a:p>
      </dsp:txBody>
      <dsp:txXfrm>
        <a:off x="603528" y="1888341"/>
        <a:ext cx="1191850" cy="363368"/>
      </dsp:txXfrm>
    </dsp:sp>
    <dsp:sp modelId="{2DF14FA3-232C-44A4-BF7E-5F25846BD13E}">
      <dsp:nvSpPr>
        <dsp:cNvPr id="0" name=""/>
        <dsp:cNvSpPr/>
      </dsp:nvSpPr>
      <dsp:spPr>
        <a:xfrm>
          <a:off x="2033748" y="1434130"/>
          <a:ext cx="1191850" cy="36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solidFill>
                <a:schemeClr val="bg1"/>
              </a:solidFill>
            </a:rPr>
            <a:t>BC</a:t>
          </a:r>
          <a:endParaRPr lang="it-IT" sz="2500" kern="1200" dirty="0">
            <a:solidFill>
              <a:schemeClr val="bg1"/>
            </a:solidFill>
          </a:endParaRPr>
        </a:p>
      </dsp:txBody>
      <dsp:txXfrm>
        <a:off x="2033748" y="1434130"/>
        <a:ext cx="1191850" cy="363368"/>
      </dsp:txXfrm>
    </dsp:sp>
    <dsp:sp modelId="{E4F36A8C-ABBB-488D-A807-35941B0342EB}">
      <dsp:nvSpPr>
        <dsp:cNvPr id="0" name=""/>
        <dsp:cNvSpPr/>
      </dsp:nvSpPr>
      <dsp:spPr>
        <a:xfrm>
          <a:off x="2033748" y="1888341"/>
          <a:ext cx="1191850" cy="36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1888341"/>
        <a:ext cx="1191850" cy="363368"/>
      </dsp:txXfrm>
    </dsp:sp>
    <dsp:sp modelId="{8D457B93-A919-4066-957F-C5B85A7BE06C}">
      <dsp:nvSpPr>
        <dsp:cNvPr id="0" name=""/>
        <dsp:cNvSpPr/>
      </dsp:nvSpPr>
      <dsp:spPr>
        <a:xfrm>
          <a:off x="2033748" y="2342552"/>
          <a:ext cx="1191850" cy="3633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2342552"/>
        <a:ext cx="1191850" cy="3633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129F0-C7C0-4889-AC49-2956B2E7B044}">
      <dsp:nvSpPr>
        <dsp:cNvPr id="0" name=""/>
        <dsp:cNvSpPr/>
      </dsp:nvSpPr>
      <dsp:spPr>
        <a:xfrm>
          <a:off x="1795378" y="2297131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454211"/>
              </a:lnTo>
              <a:lnTo>
                <a:pt x="238370" y="45421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2511412"/>
        <a:ext cx="25648" cy="25648"/>
      </dsp:txXfrm>
    </dsp:sp>
    <dsp:sp modelId="{C88A9A13-CD09-4E80-8B36-23BB160F548C}">
      <dsp:nvSpPr>
        <dsp:cNvPr id="0" name=""/>
        <dsp:cNvSpPr/>
      </dsp:nvSpPr>
      <dsp:spPr>
        <a:xfrm>
          <a:off x="1795378" y="2251411"/>
          <a:ext cx="2383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8370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8604" y="2291171"/>
        <a:ext cx="11918" cy="11918"/>
      </dsp:txXfrm>
    </dsp:sp>
    <dsp:sp modelId="{59ECD9D6-3950-473B-AE53-167C3DFCA6E0}">
      <dsp:nvSpPr>
        <dsp:cNvPr id="0" name=""/>
        <dsp:cNvSpPr/>
      </dsp:nvSpPr>
      <dsp:spPr>
        <a:xfrm>
          <a:off x="1795378" y="1842920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454211"/>
              </a:moveTo>
              <a:lnTo>
                <a:pt x="119185" y="454211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2057201"/>
        <a:ext cx="25648" cy="25648"/>
      </dsp:txXfrm>
    </dsp:sp>
    <dsp:sp modelId="{AF87A2F1-49FE-4587-8E72-5914B7045473}">
      <dsp:nvSpPr>
        <dsp:cNvPr id="0" name=""/>
        <dsp:cNvSpPr/>
      </dsp:nvSpPr>
      <dsp:spPr>
        <a:xfrm>
          <a:off x="365158" y="1615814"/>
          <a:ext cx="238370" cy="681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681316"/>
              </a:lnTo>
              <a:lnTo>
                <a:pt x="238370" y="681316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66298" y="1938427"/>
        <a:ext cx="36090" cy="36090"/>
      </dsp:txXfrm>
    </dsp:sp>
    <dsp:sp modelId="{46B98E09-0E6F-460B-BA4E-72B9688FF171}">
      <dsp:nvSpPr>
        <dsp:cNvPr id="0" name=""/>
        <dsp:cNvSpPr/>
      </dsp:nvSpPr>
      <dsp:spPr>
        <a:xfrm>
          <a:off x="1795378" y="934497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185" y="0"/>
              </a:lnTo>
              <a:lnTo>
                <a:pt x="119185" y="454211"/>
              </a:lnTo>
              <a:lnTo>
                <a:pt x="238370" y="45421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1148779"/>
        <a:ext cx="25648" cy="25648"/>
      </dsp:txXfrm>
    </dsp:sp>
    <dsp:sp modelId="{25F7D401-44AA-4319-87CC-D6C5DA0DAB25}">
      <dsp:nvSpPr>
        <dsp:cNvPr id="0" name=""/>
        <dsp:cNvSpPr/>
      </dsp:nvSpPr>
      <dsp:spPr>
        <a:xfrm>
          <a:off x="1795378" y="888777"/>
          <a:ext cx="2383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8370" y="4572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8604" y="928538"/>
        <a:ext cx="11918" cy="11918"/>
      </dsp:txXfrm>
    </dsp:sp>
    <dsp:sp modelId="{981B3E6D-6E98-4F95-853D-5911E92E3FC6}">
      <dsp:nvSpPr>
        <dsp:cNvPr id="0" name=""/>
        <dsp:cNvSpPr/>
      </dsp:nvSpPr>
      <dsp:spPr>
        <a:xfrm>
          <a:off x="1795378" y="480286"/>
          <a:ext cx="238370" cy="454211"/>
        </a:xfrm>
        <a:custGeom>
          <a:avLst/>
          <a:gdLst/>
          <a:ahLst/>
          <a:cxnLst/>
          <a:rect l="0" t="0" r="0" b="0"/>
          <a:pathLst>
            <a:path>
              <a:moveTo>
                <a:pt x="0" y="454211"/>
              </a:moveTo>
              <a:lnTo>
                <a:pt x="119185" y="454211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1901739" y="694568"/>
        <a:ext cx="25648" cy="25648"/>
      </dsp:txXfrm>
    </dsp:sp>
    <dsp:sp modelId="{56012F5F-22E0-4834-BE07-52FAAC97C782}">
      <dsp:nvSpPr>
        <dsp:cNvPr id="0" name=""/>
        <dsp:cNvSpPr/>
      </dsp:nvSpPr>
      <dsp:spPr>
        <a:xfrm>
          <a:off x="365158" y="934497"/>
          <a:ext cx="238370" cy="681316"/>
        </a:xfrm>
        <a:custGeom>
          <a:avLst/>
          <a:gdLst/>
          <a:ahLst/>
          <a:cxnLst/>
          <a:rect l="0" t="0" r="0" b="0"/>
          <a:pathLst>
            <a:path>
              <a:moveTo>
                <a:pt x="0" y="681316"/>
              </a:moveTo>
              <a:lnTo>
                <a:pt x="119185" y="681316"/>
              </a:lnTo>
              <a:lnTo>
                <a:pt x="119185" y="0"/>
              </a:lnTo>
              <a:lnTo>
                <a:pt x="238370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66298" y="1257110"/>
        <a:ext cx="36090" cy="36090"/>
      </dsp:txXfrm>
    </dsp:sp>
    <dsp:sp modelId="{BE5548B1-F1AD-44CC-946E-FF6C06585F73}">
      <dsp:nvSpPr>
        <dsp:cNvPr id="0" name=""/>
        <dsp:cNvSpPr/>
      </dsp:nvSpPr>
      <dsp:spPr>
        <a:xfrm rot="16200000">
          <a:off x="-772759" y="1434130"/>
          <a:ext cx="1912467" cy="3633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AA</a:t>
          </a:r>
          <a:endParaRPr lang="it-IT" sz="2500" kern="1200" dirty="0"/>
        </a:p>
      </dsp:txBody>
      <dsp:txXfrm>
        <a:off x="-772759" y="1434130"/>
        <a:ext cx="1912467" cy="363368"/>
      </dsp:txXfrm>
    </dsp:sp>
    <dsp:sp modelId="{F87D5941-C956-4763-96DA-52F377DDA7E1}">
      <dsp:nvSpPr>
        <dsp:cNvPr id="0" name=""/>
        <dsp:cNvSpPr/>
      </dsp:nvSpPr>
      <dsp:spPr>
        <a:xfrm>
          <a:off x="603528" y="752813"/>
          <a:ext cx="1191850" cy="36336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BA</a:t>
          </a:r>
          <a:endParaRPr lang="it-IT" sz="2500" kern="1200" dirty="0"/>
        </a:p>
      </dsp:txBody>
      <dsp:txXfrm>
        <a:off x="603528" y="752813"/>
        <a:ext cx="1191850" cy="363368"/>
      </dsp:txXfrm>
    </dsp:sp>
    <dsp:sp modelId="{8C90BB26-5F18-4314-BFA4-116C59824096}">
      <dsp:nvSpPr>
        <dsp:cNvPr id="0" name=""/>
        <dsp:cNvSpPr/>
      </dsp:nvSpPr>
      <dsp:spPr>
        <a:xfrm>
          <a:off x="2033748" y="298602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>
              <a:solidFill>
                <a:schemeClr val="accent4">
                  <a:lumMod val="75000"/>
                </a:schemeClr>
              </a:solidFill>
            </a:rPr>
            <a:t>BX</a:t>
          </a:r>
          <a:endParaRPr lang="it-IT" sz="25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033748" y="298602"/>
        <a:ext cx="1191850" cy="363368"/>
      </dsp:txXfrm>
    </dsp:sp>
    <dsp:sp modelId="{8997C3C9-D15A-45F7-8699-571927A5A903}">
      <dsp:nvSpPr>
        <dsp:cNvPr id="0" name=""/>
        <dsp:cNvSpPr/>
      </dsp:nvSpPr>
      <dsp:spPr>
        <a:xfrm>
          <a:off x="2033748" y="752813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752813"/>
        <a:ext cx="1191850" cy="363368"/>
      </dsp:txXfrm>
    </dsp:sp>
    <dsp:sp modelId="{A5F817DC-4DDC-4AE1-95E7-C7058963D7E0}">
      <dsp:nvSpPr>
        <dsp:cNvPr id="0" name=""/>
        <dsp:cNvSpPr/>
      </dsp:nvSpPr>
      <dsp:spPr>
        <a:xfrm>
          <a:off x="2033748" y="1207024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1207024"/>
        <a:ext cx="1191850" cy="363368"/>
      </dsp:txXfrm>
    </dsp:sp>
    <dsp:sp modelId="{5E3E4540-43AA-4EC1-B198-238B3DE9B858}">
      <dsp:nvSpPr>
        <dsp:cNvPr id="0" name=""/>
        <dsp:cNvSpPr/>
      </dsp:nvSpPr>
      <dsp:spPr>
        <a:xfrm>
          <a:off x="603528" y="2115446"/>
          <a:ext cx="1191850" cy="36336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BA</a:t>
          </a:r>
          <a:endParaRPr lang="it-IT" sz="2500" kern="1200" dirty="0"/>
        </a:p>
      </dsp:txBody>
      <dsp:txXfrm>
        <a:off x="603528" y="2115446"/>
        <a:ext cx="1191850" cy="363368"/>
      </dsp:txXfrm>
    </dsp:sp>
    <dsp:sp modelId="{2DF14FA3-232C-44A4-BF7E-5F25846BD13E}">
      <dsp:nvSpPr>
        <dsp:cNvPr id="0" name=""/>
        <dsp:cNvSpPr/>
      </dsp:nvSpPr>
      <dsp:spPr>
        <a:xfrm>
          <a:off x="2033748" y="1661235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smtClean="0">
              <a:solidFill>
                <a:schemeClr val="accent4">
                  <a:lumMod val="75000"/>
                </a:schemeClr>
              </a:solidFill>
            </a:rPr>
            <a:t>BX</a:t>
          </a:r>
          <a:endParaRPr lang="it-IT" sz="25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033748" y="1661235"/>
        <a:ext cx="1191850" cy="363368"/>
      </dsp:txXfrm>
    </dsp:sp>
    <dsp:sp modelId="{E4F36A8C-ABBB-488D-A807-35941B0342EB}">
      <dsp:nvSpPr>
        <dsp:cNvPr id="0" name=""/>
        <dsp:cNvSpPr/>
      </dsp:nvSpPr>
      <dsp:spPr>
        <a:xfrm>
          <a:off x="2033748" y="2115446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2115446"/>
        <a:ext cx="1191850" cy="363368"/>
      </dsp:txXfrm>
    </dsp:sp>
    <dsp:sp modelId="{8D457B93-A919-4066-957F-C5B85A7BE06C}">
      <dsp:nvSpPr>
        <dsp:cNvPr id="0" name=""/>
        <dsp:cNvSpPr/>
      </dsp:nvSpPr>
      <dsp:spPr>
        <a:xfrm>
          <a:off x="2033748" y="2569657"/>
          <a:ext cx="1191850" cy="3633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BC</a:t>
          </a:r>
          <a:endParaRPr lang="it-IT" sz="2500" kern="1200" dirty="0"/>
        </a:p>
      </dsp:txBody>
      <dsp:txXfrm>
        <a:off x="2033748" y="2569657"/>
        <a:ext cx="1191850" cy="3633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59B15-C244-435D-92C2-111E5A5480A2}">
      <dsp:nvSpPr>
        <dsp:cNvPr id="0" name=""/>
        <dsp:cNvSpPr/>
      </dsp:nvSpPr>
      <dsp:spPr>
        <a:xfrm>
          <a:off x="3440350" y="1801812"/>
          <a:ext cx="449155" cy="1283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577" y="0"/>
              </a:lnTo>
              <a:lnTo>
                <a:pt x="224577" y="1283791"/>
              </a:lnTo>
              <a:lnTo>
                <a:pt x="449155" y="1283791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630926" y="2409705"/>
        <a:ext cx="68004" cy="68004"/>
      </dsp:txXfrm>
    </dsp:sp>
    <dsp:sp modelId="{6C9592CA-4AC7-44B9-BA7C-655221FE3EF3}">
      <dsp:nvSpPr>
        <dsp:cNvPr id="0" name=""/>
        <dsp:cNvSpPr/>
      </dsp:nvSpPr>
      <dsp:spPr>
        <a:xfrm>
          <a:off x="3440350" y="1801812"/>
          <a:ext cx="449155" cy="427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577" y="0"/>
              </a:lnTo>
              <a:lnTo>
                <a:pt x="224577" y="427930"/>
              </a:lnTo>
              <a:lnTo>
                <a:pt x="449155" y="42793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649419" y="2000268"/>
        <a:ext cx="31018" cy="31018"/>
      </dsp:txXfrm>
    </dsp:sp>
    <dsp:sp modelId="{46B98E09-0E6F-460B-BA4E-72B9688FF171}">
      <dsp:nvSpPr>
        <dsp:cNvPr id="0" name=""/>
        <dsp:cNvSpPr/>
      </dsp:nvSpPr>
      <dsp:spPr>
        <a:xfrm>
          <a:off x="3440350" y="1373882"/>
          <a:ext cx="449155" cy="427930"/>
        </a:xfrm>
        <a:custGeom>
          <a:avLst/>
          <a:gdLst/>
          <a:ahLst/>
          <a:cxnLst/>
          <a:rect l="0" t="0" r="0" b="0"/>
          <a:pathLst>
            <a:path>
              <a:moveTo>
                <a:pt x="0" y="427930"/>
              </a:moveTo>
              <a:lnTo>
                <a:pt x="224577" y="427930"/>
              </a:lnTo>
              <a:lnTo>
                <a:pt x="224577" y="0"/>
              </a:lnTo>
              <a:lnTo>
                <a:pt x="449155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649419" y="1572337"/>
        <a:ext cx="31018" cy="31018"/>
      </dsp:txXfrm>
    </dsp:sp>
    <dsp:sp modelId="{25F7D401-44AA-4319-87CC-D6C5DA0DAB25}">
      <dsp:nvSpPr>
        <dsp:cNvPr id="0" name=""/>
        <dsp:cNvSpPr/>
      </dsp:nvSpPr>
      <dsp:spPr>
        <a:xfrm>
          <a:off x="3440350" y="518021"/>
          <a:ext cx="449155" cy="1283791"/>
        </a:xfrm>
        <a:custGeom>
          <a:avLst/>
          <a:gdLst/>
          <a:ahLst/>
          <a:cxnLst/>
          <a:rect l="0" t="0" r="0" b="0"/>
          <a:pathLst>
            <a:path>
              <a:moveTo>
                <a:pt x="0" y="1283791"/>
              </a:moveTo>
              <a:lnTo>
                <a:pt x="224577" y="1283791"/>
              </a:lnTo>
              <a:lnTo>
                <a:pt x="224577" y="0"/>
              </a:lnTo>
              <a:lnTo>
                <a:pt x="449155" y="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630926" y="1125914"/>
        <a:ext cx="68004" cy="68004"/>
      </dsp:txXfrm>
    </dsp:sp>
    <dsp:sp modelId="{56012F5F-22E0-4834-BE07-52FAAC97C782}">
      <dsp:nvSpPr>
        <dsp:cNvPr id="0" name=""/>
        <dsp:cNvSpPr/>
      </dsp:nvSpPr>
      <dsp:spPr>
        <a:xfrm>
          <a:off x="745415" y="1756092"/>
          <a:ext cx="4491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9155" y="4572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958764" y="1790583"/>
        <a:ext cx="22457" cy="22457"/>
      </dsp:txXfrm>
    </dsp:sp>
    <dsp:sp modelId="{BE5548B1-F1AD-44CC-946E-FF6C06585F73}">
      <dsp:nvSpPr>
        <dsp:cNvPr id="0" name=""/>
        <dsp:cNvSpPr/>
      </dsp:nvSpPr>
      <dsp:spPr>
        <a:xfrm rot="16200000">
          <a:off x="-1398740" y="1459468"/>
          <a:ext cx="3603625" cy="684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AA</a:t>
          </a:r>
          <a:endParaRPr lang="it-IT" sz="4800" kern="1200" dirty="0"/>
        </a:p>
      </dsp:txBody>
      <dsp:txXfrm>
        <a:off x="-1398740" y="1459468"/>
        <a:ext cx="3603625" cy="684688"/>
      </dsp:txXfrm>
    </dsp:sp>
    <dsp:sp modelId="{F87D5941-C956-4763-96DA-52F377DDA7E1}">
      <dsp:nvSpPr>
        <dsp:cNvPr id="0" name=""/>
        <dsp:cNvSpPr/>
      </dsp:nvSpPr>
      <dsp:spPr>
        <a:xfrm>
          <a:off x="1194571" y="1459468"/>
          <a:ext cx="2245779" cy="6846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BA</a:t>
          </a:r>
          <a:endParaRPr lang="it-IT" sz="4800" kern="1200" dirty="0"/>
        </a:p>
      </dsp:txBody>
      <dsp:txXfrm>
        <a:off x="1194571" y="1459468"/>
        <a:ext cx="2245779" cy="684688"/>
      </dsp:txXfrm>
    </dsp:sp>
    <dsp:sp modelId="{8997C3C9-D15A-45F7-8699-571927A5A903}">
      <dsp:nvSpPr>
        <dsp:cNvPr id="0" name=""/>
        <dsp:cNvSpPr/>
      </dsp:nvSpPr>
      <dsp:spPr>
        <a:xfrm>
          <a:off x="3889506" y="175676"/>
          <a:ext cx="2245779" cy="6846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BC</a:t>
          </a:r>
          <a:endParaRPr lang="it-IT" sz="4800" kern="1200" dirty="0"/>
        </a:p>
      </dsp:txBody>
      <dsp:txXfrm>
        <a:off x="3889506" y="175676"/>
        <a:ext cx="2245779" cy="684688"/>
      </dsp:txXfrm>
    </dsp:sp>
    <dsp:sp modelId="{A5F817DC-4DDC-4AE1-95E7-C7058963D7E0}">
      <dsp:nvSpPr>
        <dsp:cNvPr id="0" name=""/>
        <dsp:cNvSpPr/>
      </dsp:nvSpPr>
      <dsp:spPr>
        <a:xfrm>
          <a:off x="3889506" y="1031537"/>
          <a:ext cx="2245779" cy="6846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BC</a:t>
          </a:r>
          <a:endParaRPr lang="it-IT" sz="4800" kern="1200" dirty="0"/>
        </a:p>
      </dsp:txBody>
      <dsp:txXfrm>
        <a:off x="3889506" y="1031537"/>
        <a:ext cx="2245779" cy="684688"/>
      </dsp:txXfrm>
    </dsp:sp>
    <dsp:sp modelId="{57A40619-69AE-46B8-8681-A7EC1424C805}">
      <dsp:nvSpPr>
        <dsp:cNvPr id="0" name=""/>
        <dsp:cNvSpPr/>
      </dsp:nvSpPr>
      <dsp:spPr>
        <a:xfrm>
          <a:off x="3889506" y="1887398"/>
          <a:ext cx="2245779" cy="684688"/>
        </a:xfrm>
        <a:prstGeom prst="rect">
          <a:avLst/>
        </a:prstGeom>
        <a:solidFill>
          <a:schemeClr val="accent4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BD</a:t>
          </a:r>
          <a:endParaRPr lang="it-IT" sz="4800" kern="1200" dirty="0"/>
        </a:p>
      </dsp:txBody>
      <dsp:txXfrm>
        <a:off x="3889506" y="1887398"/>
        <a:ext cx="2245779" cy="684688"/>
      </dsp:txXfrm>
    </dsp:sp>
    <dsp:sp modelId="{FC49838F-B587-40A5-AAB4-766AB8847592}">
      <dsp:nvSpPr>
        <dsp:cNvPr id="0" name=""/>
        <dsp:cNvSpPr/>
      </dsp:nvSpPr>
      <dsp:spPr>
        <a:xfrm>
          <a:off x="3889506" y="2743259"/>
          <a:ext cx="2245779" cy="684688"/>
        </a:xfrm>
        <a:prstGeom prst="rect">
          <a:avLst/>
        </a:prstGeom>
        <a:solidFill>
          <a:schemeClr val="accent4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DE</a:t>
          </a:r>
          <a:endParaRPr lang="it-IT" sz="4800" kern="1200" dirty="0"/>
        </a:p>
      </dsp:txBody>
      <dsp:txXfrm>
        <a:off x="3889506" y="2743259"/>
        <a:ext cx="2245779" cy="6846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5B46-AD82-4AA9-B86D-600C30FE473D}">
      <dsp:nvSpPr>
        <dsp:cNvPr id="0" name=""/>
        <dsp:cNvSpPr/>
      </dsp:nvSpPr>
      <dsp:spPr>
        <a:xfrm>
          <a:off x="485496" y="564"/>
          <a:ext cx="1189246" cy="6606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Dati Generali</a:t>
          </a:r>
          <a:endParaRPr lang="it-IT" sz="1800" kern="1200" dirty="0"/>
        </a:p>
      </dsp:txBody>
      <dsp:txXfrm>
        <a:off x="504847" y="19915"/>
        <a:ext cx="1150544" cy="621990"/>
      </dsp:txXfrm>
    </dsp:sp>
    <dsp:sp modelId="{FFFE7B59-9FEA-472C-92B9-0061ADE18C28}">
      <dsp:nvSpPr>
        <dsp:cNvPr id="0" name=""/>
        <dsp:cNvSpPr/>
      </dsp:nvSpPr>
      <dsp:spPr>
        <a:xfrm rot="5400000">
          <a:off x="956240" y="677774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990926" y="702550"/>
        <a:ext cx="178387" cy="173431"/>
      </dsp:txXfrm>
    </dsp:sp>
    <dsp:sp modelId="{F7F10506-20C0-4C5F-A8A0-EC56A7E6DF49}">
      <dsp:nvSpPr>
        <dsp:cNvPr id="0" name=""/>
        <dsp:cNvSpPr/>
      </dsp:nvSpPr>
      <dsp:spPr>
        <a:xfrm>
          <a:off x="485496" y="991603"/>
          <a:ext cx="1189246" cy="660692"/>
        </a:xfrm>
        <a:prstGeom prst="roundRect">
          <a:avLst>
            <a:gd name="adj" fmla="val 10000"/>
          </a:avLst>
        </a:prstGeom>
        <a:solidFill>
          <a:schemeClr val="accent2">
            <a:hueOff val="430691"/>
            <a:satOff val="-14940"/>
            <a:lumOff val="2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Rifiuti</a:t>
          </a:r>
          <a:endParaRPr lang="it-IT" sz="1800" kern="1200" dirty="0"/>
        </a:p>
      </dsp:txBody>
      <dsp:txXfrm>
        <a:off x="504847" y="1010954"/>
        <a:ext cx="1150544" cy="621990"/>
      </dsp:txXfrm>
    </dsp:sp>
    <dsp:sp modelId="{A224D860-1A88-4661-A60F-88116EB7AFDE}">
      <dsp:nvSpPr>
        <dsp:cNvPr id="0" name=""/>
        <dsp:cNvSpPr/>
      </dsp:nvSpPr>
      <dsp:spPr>
        <a:xfrm rot="5400000">
          <a:off x="956240" y="1668812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574254"/>
            <a:satOff val="-19920"/>
            <a:lumOff val="3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990926" y="1693588"/>
        <a:ext cx="178387" cy="173431"/>
      </dsp:txXfrm>
    </dsp:sp>
    <dsp:sp modelId="{CC17EF38-C7C0-4F9A-AD35-C654F2B5D44D}">
      <dsp:nvSpPr>
        <dsp:cNvPr id="0" name=""/>
        <dsp:cNvSpPr/>
      </dsp:nvSpPr>
      <dsp:spPr>
        <a:xfrm>
          <a:off x="485496" y="1982641"/>
          <a:ext cx="1189246" cy="660692"/>
        </a:xfrm>
        <a:prstGeom prst="roundRect">
          <a:avLst>
            <a:gd name="adj" fmla="val 10000"/>
          </a:avLst>
        </a:prstGeom>
        <a:solidFill>
          <a:schemeClr val="accent2">
            <a:hueOff val="861382"/>
            <a:satOff val="-29880"/>
            <a:lumOff val="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Aree Attrezzate</a:t>
          </a:r>
          <a:endParaRPr lang="it-IT" sz="1800" kern="1200" dirty="0"/>
        </a:p>
      </dsp:txBody>
      <dsp:txXfrm>
        <a:off x="504847" y="2001992"/>
        <a:ext cx="1150544" cy="621990"/>
      </dsp:txXfrm>
    </dsp:sp>
    <dsp:sp modelId="{83526687-297A-4A7A-BC1F-B988C16D40E7}">
      <dsp:nvSpPr>
        <dsp:cNvPr id="0" name=""/>
        <dsp:cNvSpPr/>
      </dsp:nvSpPr>
      <dsp:spPr>
        <a:xfrm rot="5400000">
          <a:off x="956240" y="2659850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48509"/>
            <a:satOff val="-39840"/>
            <a:lumOff val="6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990926" y="2684626"/>
        <a:ext cx="178387" cy="173431"/>
      </dsp:txXfrm>
    </dsp:sp>
    <dsp:sp modelId="{C08B2675-79FE-48D4-8D0F-8EDC20ADA749}">
      <dsp:nvSpPr>
        <dsp:cNvPr id="0" name=""/>
        <dsp:cNvSpPr/>
      </dsp:nvSpPr>
      <dsp:spPr>
        <a:xfrm>
          <a:off x="485496" y="2973679"/>
          <a:ext cx="1189246" cy="660692"/>
        </a:xfrm>
        <a:prstGeom prst="roundRect">
          <a:avLst>
            <a:gd name="adj" fmla="val 10000"/>
          </a:avLst>
        </a:prstGeom>
        <a:solidFill>
          <a:schemeClr val="accent2">
            <a:hueOff val="1292072"/>
            <a:satOff val="-44820"/>
            <a:lumOff val="7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Costi</a:t>
          </a:r>
          <a:endParaRPr lang="it-IT" sz="1800" kern="1200" dirty="0"/>
        </a:p>
      </dsp:txBody>
      <dsp:txXfrm>
        <a:off x="504847" y="2993030"/>
        <a:ext cx="1150544" cy="621990"/>
      </dsp:txXfrm>
    </dsp:sp>
    <dsp:sp modelId="{22253102-A439-4945-A26B-BDF20B93196D}">
      <dsp:nvSpPr>
        <dsp:cNvPr id="0" name=""/>
        <dsp:cNvSpPr/>
      </dsp:nvSpPr>
      <dsp:spPr>
        <a:xfrm rot="5400000">
          <a:off x="956240" y="3650889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722763"/>
            <a:satOff val="-59760"/>
            <a:lumOff val="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990926" y="3675665"/>
        <a:ext cx="178387" cy="173431"/>
      </dsp:txXfrm>
    </dsp:sp>
    <dsp:sp modelId="{D7A162A5-087D-4DD9-8BA3-916609A7B0C8}">
      <dsp:nvSpPr>
        <dsp:cNvPr id="0" name=""/>
        <dsp:cNvSpPr/>
      </dsp:nvSpPr>
      <dsp:spPr>
        <a:xfrm>
          <a:off x="485496" y="3964718"/>
          <a:ext cx="1189246" cy="660692"/>
        </a:xfrm>
        <a:prstGeom prst="roundRect">
          <a:avLst>
            <a:gd name="adj" fmla="val 10000"/>
          </a:avLst>
        </a:prstGeom>
        <a:solidFill>
          <a:schemeClr val="accent2">
            <a:hueOff val="1722763"/>
            <a:satOff val="-59760"/>
            <a:lumOff val="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Info Aggiuntive</a:t>
          </a:r>
          <a:endParaRPr lang="it-IT" sz="1800" kern="1200" dirty="0"/>
        </a:p>
      </dsp:txBody>
      <dsp:txXfrm>
        <a:off x="504847" y="3984069"/>
        <a:ext cx="1150544" cy="6219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F5B46-AD82-4AA9-B86D-600C30FE473D}">
      <dsp:nvSpPr>
        <dsp:cNvPr id="0" name=""/>
        <dsp:cNvSpPr/>
      </dsp:nvSpPr>
      <dsp:spPr>
        <a:xfrm>
          <a:off x="596237" y="564"/>
          <a:ext cx="1189246" cy="6606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Dati Generali</a:t>
          </a:r>
          <a:endParaRPr lang="it-IT" sz="1800" kern="1200" dirty="0"/>
        </a:p>
      </dsp:txBody>
      <dsp:txXfrm>
        <a:off x="615588" y="19915"/>
        <a:ext cx="1150544" cy="621990"/>
      </dsp:txXfrm>
    </dsp:sp>
    <dsp:sp modelId="{FFFE7B59-9FEA-472C-92B9-0061ADE18C28}">
      <dsp:nvSpPr>
        <dsp:cNvPr id="0" name=""/>
        <dsp:cNvSpPr/>
      </dsp:nvSpPr>
      <dsp:spPr>
        <a:xfrm rot="5400000">
          <a:off x="1066980" y="677774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1101666" y="702550"/>
        <a:ext cx="178387" cy="173431"/>
      </dsp:txXfrm>
    </dsp:sp>
    <dsp:sp modelId="{F7F10506-20C0-4C5F-A8A0-EC56A7E6DF49}">
      <dsp:nvSpPr>
        <dsp:cNvPr id="0" name=""/>
        <dsp:cNvSpPr/>
      </dsp:nvSpPr>
      <dsp:spPr>
        <a:xfrm>
          <a:off x="596237" y="991603"/>
          <a:ext cx="1189246" cy="660692"/>
        </a:xfrm>
        <a:prstGeom prst="roundRect">
          <a:avLst>
            <a:gd name="adj" fmla="val 10000"/>
          </a:avLst>
        </a:prstGeom>
        <a:solidFill>
          <a:schemeClr val="accent3">
            <a:hueOff val="944043"/>
            <a:satOff val="9385"/>
            <a:lumOff val="10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Rifiuti</a:t>
          </a:r>
          <a:endParaRPr lang="it-IT" sz="1800" kern="1200" dirty="0"/>
        </a:p>
      </dsp:txBody>
      <dsp:txXfrm>
        <a:off x="615588" y="1010954"/>
        <a:ext cx="1150544" cy="621990"/>
      </dsp:txXfrm>
    </dsp:sp>
    <dsp:sp modelId="{A224D860-1A88-4661-A60F-88116EB7AFDE}">
      <dsp:nvSpPr>
        <dsp:cNvPr id="0" name=""/>
        <dsp:cNvSpPr/>
      </dsp:nvSpPr>
      <dsp:spPr>
        <a:xfrm rot="5400000">
          <a:off x="1066980" y="1668812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258723"/>
            <a:satOff val="12514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1101666" y="1693588"/>
        <a:ext cx="178387" cy="173431"/>
      </dsp:txXfrm>
    </dsp:sp>
    <dsp:sp modelId="{CC17EF38-C7C0-4F9A-AD35-C654F2B5D44D}">
      <dsp:nvSpPr>
        <dsp:cNvPr id="0" name=""/>
        <dsp:cNvSpPr/>
      </dsp:nvSpPr>
      <dsp:spPr>
        <a:xfrm>
          <a:off x="596237" y="1982641"/>
          <a:ext cx="1189246" cy="660692"/>
        </a:xfrm>
        <a:prstGeom prst="roundRect">
          <a:avLst>
            <a:gd name="adj" fmla="val 10000"/>
          </a:avLst>
        </a:prstGeom>
        <a:solidFill>
          <a:schemeClr val="accent3">
            <a:hueOff val="1888085"/>
            <a:satOff val="18770"/>
            <a:lumOff val="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Aree Attrezzate</a:t>
          </a:r>
          <a:endParaRPr lang="it-IT" sz="1800" kern="1200" dirty="0"/>
        </a:p>
      </dsp:txBody>
      <dsp:txXfrm>
        <a:off x="615588" y="2001992"/>
        <a:ext cx="1150544" cy="621990"/>
      </dsp:txXfrm>
    </dsp:sp>
    <dsp:sp modelId="{83526687-297A-4A7A-BC1F-B988C16D40E7}">
      <dsp:nvSpPr>
        <dsp:cNvPr id="0" name=""/>
        <dsp:cNvSpPr/>
      </dsp:nvSpPr>
      <dsp:spPr>
        <a:xfrm rot="5400000">
          <a:off x="1066980" y="2659850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517447"/>
            <a:satOff val="25027"/>
            <a:lumOff val="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1101666" y="2684626"/>
        <a:ext cx="178387" cy="173431"/>
      </dsp:txXfrm>
    </dsp:sp>
    <dsp:sp modelId="{C08B2675-79FE-48D4-8D0F-8EDC20ADA749}">
      <dsp:nvSpPr>
        <dsp:cNvPr id="0" name=""/>
        <dsp:cNvSpPr/>
      </dsp:nvSpPr>
      <dsp:spPr>
        <a:xfrm>
          <a:off x="596237" y="2973679"/>
          <a:ext cx="1189246" cy="660692"/>
        </a:xfrm>
        <a:prstGeom prst="roundRect">
          <a:avLst>
            <a:gd name="adj" fmla="val 10000"/>
          </a:avLst>
        </a:prstGeom>
        <a:solidFill>
          <a:schemeClr val="accent3">
            <a:hueOff val="2832128"/>
            <a:satOff val="28156"/>
            <a:lumOff val="30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Costi</a:t>
          </a:r>
          <a:endParaRPr lang="it-IT" sz="1800" kern="1200" dirty="0"/>
        </a:p>
      </dsp:txBody>
      <dsp:txXfrm>
        <a:off x="615588" y="2993030"/>
        <a:ext cx="1150544" cy="621990"/>
      </dsp:txXfrm>
    </dsp:sp>
    <dsp:sp modelId="{22253102-A439-4945-A26B-BDF20B93196D}">
      <dsp:nvSpPr>
        <dsp:cNvPr id="0" name=""/>
        <dsp:cNvSpPr/>
      </dsp:nvSpPr>
      <dsp:spPr>
        <a:xfrm rot="5400000">
          <a:off x="1066980" y="3650889"/>
          <a:ext cx="247759" cy="2973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776170"/>
            <a:satOff val="37541"/>
            <a:lumOff val="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/>
        </a:p>
      </dsp:txBody>
      <dsp:txXfrm rot="-5400000">
        <a:off x="1101666" y="3675665"/>
        <a:ext cx="178387" cy="173431"/>
      </dsp:txXfrm>
    </dsp:sp>
    <dsp:sp modelId="{D7A162A5-087D-4DD9-8BA3-916609A7B0C8}">
      <dsp:nvSpPr>
        <dsp:cNvPr id="0" name=""/>
        <dsp:cNvSpPr/>
      </dsp:nvSpPr>
      <dsp:spPr>
        <a:xfrm>
          <a:off x="596237" y="3964718"/>
          <a:ext cx="1189246" cy="660692"/>
        </a:xfrm>
        <a:prstGeom prst="roundRect">
          <a:avLst>
            <a:gd name="adj" fmla="val 10000"/>
          </a:avLst>
        </a:prstGeom>
        <a:solidFill>
          <a:schemeClr val="accent3">
            <a:hueOff val="3776170"/>
            <a:satOff val="37541"/>
            <a:lumOff val="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Info Aggiuntive</a:t>
          </a:r>
          <a:endParaRPr lang="it-IT" sz="1800" kern="1200" dirty="0"/>
        </a:p>
      </dsp:txBody>
      <dsp:txXfrm>
        <a:off x="615588" y="3984069"/>
        <a:ext cx="1150544" cy="621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04DCE-144B-4B1E-90BA-45AD38CD751E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2E262-D152-486E-9107-9C51E8A6E1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98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2E262-D152-486E-9107-9C51E8A6E1B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970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1040253-76D5-41DF-B826-FA1D7CB50F94}" type="datetimeFigureOut">
              <a:rPr lang="it-IT" smtClean="0"/>
              <a:t>11/06/2013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4FCC193-D302-4057-893F-E76DCE2D145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O.R.So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Novità nel tracciato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04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BA: </a:t>
            </a:r>
            <a:r>
              <a:rPr lang="it-IT" dirty="0" err="1" smtClean="0"/>
              <a:t>multimateriale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66960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ma 12"/>
          <p:cNvGraphicFramePr/>
          <p:nvPr>
            <p:extLst>
              <p:ext uri="{D42A27DB-BD31-4B8C-83A1-F6EECF244321}">
                <p14:modId xmlns:p14="http://schemas.microsoft.com/office/powerpoint/2010/main" val="2798260632"/>
              </p:ext>
            </p:extLst>
          </p:nvPr>
        </p:nvGraphicFramePr>
        <p:xfrm>
          <a:off x="2483768" y="1412776"/>
          <a:ext cx="5112568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Freccia curva 10"/>
          <p:cNvSpPr/>
          <p:nvPr/>
        </p:nvSpPr>
        <p:spPr>
          <a:xfrm>
            <a:off x="3347864" y="3356992"/>
            <a:ext cx="1008112" cy="115212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6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BA: domiciliare/stradale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37058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Senza Dettaglio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37058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Con Dettaglio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74247054"/>
              </p:ext>
            </p:extLst>
          </p:nvPr>
        </p:nvGraphicFramePr>
        <p:xfrm>
          <a:off x="1298575" y="2492896"/>
          <a:ext cx="3227388" cy="3231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Segnaposto contenuto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086951276"/>
              </p:ext>
            </p:extLst>
          </p:nvPr>
        </p:nvGraphicFramePr>
        <p:xfrm>
          <a:off x="4645025" y="2492896"/>
          <a:ext cx="3227388" cy="3231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7834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Contenitori stradali e Spazzamento strade</a:t>
            </a:r>
            <a:endParaRPr lang="it-IT" dirty="0"/>
          </a:p>
        </p:txBody>
      </p:sp>
      <p:graphicFrame>
        <p:nvGraphicFramePr>
          <p:cNvPr id="4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80185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7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6483318" y="1054239"/>
            <a:ext cx="1510838" cy="4864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Caricamento Dati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787364"/>
              </p:ext>
            </p:extLst>
          </p:nvPr>
        </p:nvGraphicFramePr>
        <p:xfrm>
          <a:off x="6156176" y="1124744"/>
          <a:ext cx="216024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finora</a:t>
            </a:r>
            <a:endParaRPr lang="it-IT" dirty="0"/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591523"/>
              </p:ext>
            </p:extLst>
          </p:nvPr>
        </p:nvGraphicFramePr>
        <p:xfrm>
          <a:off x="3995936" y="1124744"/>
          <a:ext cx="2381721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3345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93062E-6 L 0.06007 0.04 C 0.07257 0.04902 0.09149 0.05388 0.11111 0.05388 C 0.1335 0.05388 0.15139 0.04902 0.16389 0.04 L 0.22413 4.93062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98" y="268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6483318" y="1054239"/>
            <a:ext cx="1510838" cy="4864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Caricamento Dati</a:t>
            </a:r>
            <a:endParaRPr lang="it-IT" dirty="0"/>
          </a:p>
        </p:txBody>
      </p:sp>
      <p:sp>
        <p:nvSpPr>
          <p:cNvPr id="8" name="Figura a mano libera 7"/>
          <p:cNvSpPr/>
          <p:nvPr/>
        </p:nvSpPr>
        <p:spPr>
          <a:xfrm>
            <a:off x="6641672" y="1125308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Dati Generali</a:t>
            </a:r>
            <a:endParaRPr lang="it-IT" sz="1800" kern="1200" dirty="0"/>
          </a:p>
        </p:txBody>
      </p:sp>
      <p:sp>
        <p:nvSpPr>
          <p:cNvPr id="9" name="Figura a mano libera 8"/>
          <p:cNvSpPr/>
          <p:nvPr/>
        </p:nvSpPr>
        <p:spPr>
          <a:xfrm>
            <a:off x="7087640" y="1827294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10" name="Figura a mano libera 9"/>
          <p:cNvSpPr/>
          <p:nvPr/>
        </p:nvSpPr>
        <p:spPr>
          <a:xfrm>
            <a:off x="6641672" y="2116347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430691"/>
              <a:satOff val="-14940"/>
              <a:lumOff val="2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Rifiuti</a:t>
            </a:r>
            <a:endParaRPr lang="it-IT" sz="1800" kern="1200" dirty="0"/>
          </a:p>
        </p:txBody>
      </p:sp>
      <p:sp>
        <p:nvSpPr>
          <p:cNvPr id="11" name="Figura a mano libera 10"/>
          <p:cNvSpPr/>
          <p:nvPr/>
        </p:nvSpPr>
        <p:spPr>
          <a:xfrm>
            <a:off x="7087640" y="2818332"/>
            <a:ext cx="297311" cy="247760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574254"/>
              <a:satOff val="-19920"/>
              <a:lumOff val="327"/>
              <a:alphaOff val="0"/>
            </a:schemeClr>
          </a:fillRef>
          <a:effectRef idx="0">
            <a:schemeClr val="accent2">
              <a:hueOff val="574254"/>
              <a:satOff val="-19920"/>
              <a:lumOff val="32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9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12" name="Figura a mano libera 11"/>
          <p:cNvSpPr/>
          <p:nvPr/>
        </p:nvSpPr>
        <p:spPr>
          <a:xfrm>
            <a:off x="6641672" y="3107385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861382"/>
              <a:satOff val="-29880"/>
              <a:lumOff val="490"/>
              <a:alphaOff val="0"/>
            </a:schemeClr>
          </a:fillRef>
          <a:effectRef idx="0">
            <a:schemeClr val="accent2">
              <a:hueOff val="861382"/>
              <a:satOff val="-29880"/>
              <a:lumOff val="49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Aree Attrezzate</a:t>
            </a:r>
            <a:endParaRPr lang="it-IT" sz="1800" kern="1200" dirty="0"/>
          </a:p>
        </p:txBody>
      </p:sp>
      <p:sp>
        <p:nvSpPr>
          <p:cNvPr id="13" name="Figura a mano libera 12"/>
          <p:cNvSpPr/>
          <p:nvPr/>
        </p:nvSpPr>
        <p:spPr>
          <a:xfrm>
            <a:off x="7087640" y="3809370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148509"/>
              <a:satOff val="-39840"/>
              <a:lumOff val="654"/>
              <a:alphaOff val="0"/>
            </a:schemeClr>
          </a:fillRef>
          <a:effectRef idx="0">
            <a:schemeClr val="accent2">
              <a:hueOff val="1148509"/>
              <a:satOff val="-39840"/>
              <a:lumOff val="65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14" name="Figura a mano libera 13"/>
          <p:cNvSpPr/>
          <p:nvPr/>
        </p:nvSpPr>
        <p:spPr>
          <a:xfrm>
            <a:off x="6641672" y="4098423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292072"/>
              <a:satOff val="-44820"/>
              <a:lumOff val="736"/>
              <a:alphaOff val="0"/>
            </a:schemeClr>
          </a:fillRef>
          <a:effectRef idx="0">
            <a:schemeClr val="accent2">
              <a:hueOff val="1292072"/>
              <a:satOff val="-44820"/>
              <a:lumOff val="73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Costi</a:t>
            </a:r>
            <a:endParaRPr lang="it-IT" sz="1800" kern="1200" dirty="0"/>
          </a:p>
        </p:txBody>
      </p:sp>
      <p:sp>
        <p:nvSpPr>
          <p:cNvPr id="15" name="Figura a mano libera 14"/>
          <p:cNvSpPr/>
          <p:nvPr/>
        </p:nvSpPr>
        <p:spPr>
          <a:xfrm>
            <a:off x="7087640" y="4800409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722763"/>
              <a:satOff val="-59760"/>
              <a:lumOff val="981"/>
              <a:alphaOff val="0"/>
            </a:schemeClr>
          </a:fillRef>
          <a:effectRef idx="0">
            <a:schemeClr val="accent2">
              <a:hueOff val="1722763"/>
              <a:satOff val="-59760"/>
              <a:lumOff val="98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16" name="Figura a mano libera 15"/>
          <p:cNvSpPr/>
          <p:nvPr/>
        </p:nvSpPr>
        <p:spPr>
          <a:xfrm>
            <a:off x="6641672" y="5089462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722763"/>
              <a:satOff val="-59760"/>
              <a:lumOff val="981"/>
              <a:alphaOff val="0"/>
            </a:schemeClr>
          </a:fillRef>
          <a:effectRef idx="0">
            <a:schemeClr val="accent2">
              <a:hueOff val="1722763"/>
              <a:satOff val="-59760"/>
              <a:lumOff val="98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Info Aggiuntive</a:t>
            </a:r>
            <a:endParaRPr lang="it-IT" sz="1800" kern="12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A «sezioni indipendenti»</a:t>
            </a:r>
            <a:endParaRPr lang="it-IT" dirty="0"/>
          </a:p>
        </p:txBody>
      </p:sp>
      <p:sp>
        <p:nvSpPr>
          <p:cNvPr id="29" name="Figura a mano libera 28"/>
          <p:cNvSpPr/>
          <p:nvPr/>
        </p:nvSpPr>
        <p:spPr>
          <a:xfrm>
            <a:off x="4592173" y="1125308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Dati Generali</a:t>
            </a:r>
            <a:endParaRPr lang="it-IT" sz="1800" kern="1200" dirty="0"/>
          </a:p>
        </p:txBody>
      </p:sp>
      <p:sp>
        <p:nvSpPr>
          <p:cNvPr id="30" name="Figura a mano libera 29"/>
          <p:cNvSpPr/>
          <p:nvPr/>
        </p:nvSpPr>
        <p:spPr>
          <a:xfrm>
            <a:off x="5038140" y="1827294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31" name="Figura a mano libera 30"/>
          <p:cNvSpPr/>
          <p:nvPr/>
        </p:nvSpPr>
        <p:spPr>
          <a:xfrm>
            <a:off x="4592173" y="2116347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944043"/>
              <a:satOff val="9385"/>
              <a:lumOff val="10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Rifiuti</a:t>
            </a:r>
            <a:endParaRPr lang="it-IT" sz="1800" kern="1200" dirty="0"/>
          </a:p>
        </p:txBody>
      </p:sp>
      <p:sp>
        <p:nvSpPr>
          <p:cNvPr id="32" name="Figura a mano libera 31"/>
          <p:cNvSpPr/>
          <p:nvPr/>
        </p:nvSpPr>
        <p:spPr>
          <a:xfrm>
            <a:off x="5038140" y="2818332"/>
            <a:ext cx="297311" cy="247760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258723"/>
              <a:satOff val="12514"/>
              <a:lumOff val="1373"/>
              <a:alphaOff val="0"/>
            </a:schemeClr>
          </a:fillRef>
          <a:effectRef idx="0">
            <a:schemeClr val="accent3">
              <a:hueOff val="1258723"/>
              <a:satOff val="12514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9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33" name="Figura a mano libera 32"/>
          <p:cNvSpPr/>
          <p:nvPr/>
        </p:nvSpPr>
        <p:spPr>
          <a:xfrm>
            <a:off x="4592173" y="3107385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888085"/>
              <a:satOff val="18770"/>
              <a:lumOff val="2059"/>
              <a:alphaOff val="0"/>
            </a:schemeClr>
          </a:fillRef>
          <a:effectRef idx="0">
            <a:schemeClr val="accent3">
              <a:hueOff val="1888085"/>
              <a:satOff val="18770"/>
              <a:lumOff val="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Aree Attrezzate</a:t>
            </a:r>
            <a:endParaRPr lang="it-IT" sz="1800" kern="1200" dirty="0"/>
          </a:p>
        </p:txBody>
      </p:sp>
      <p:sp>
        <p:nvSpPr>
          <p:cNvPr id="34" name="Figura a mano libera 33"/>
          <p:cNvSpPr/>
          <p:nvPr/>
        </p:nvSpPr>
        <p:spPr>
          <a:xfrm>
            <a:off x="5038140" y="3809370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517447"/>
              <a:satOff val="25027"/>
              <a:lumOff val="2745"/>
              <a:alphaOff val="0"/>
            </a:schemeClr>
          </a:fillRef>
          <a:effectRef idx="0">
            <a:schemeClr val="accent3">
              <a:hueOff val="2517447"/>
              <a:satOff val="25027"/>
              <a:lumOff val="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35" name="Figura a mano libera 34"/>
          <p:cNvSpPr/>
          <p:nvPr/>
        </p:nvSpPr>
        <p:spPr>
          <a:xfrm>
            <a:off x="4592173" y="4098423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832128"/>
              <a:satOff val="28156"/>
              <a:lumOff val="3089"/>
              <a:alphaOff val="0"/>
            </a:schemeClr>
          </a:fillRef>
          <a:effectRef idx="0">
            <a:schemeClr val="accent3">
              <a:hueOff val="2832128"/>
              <a:satOff val="28156"/>
              <a:lumOff val="30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Costi</a:t>
            </a:r>
            <a:endParaRPr lang="it-IT" sz="1800" kern="1200" dirty="0"/>
          </a:p>
        </p:txBody>
      </p:sp>
      <p:sp>
        <p:nvSpPr>
          <p:cNvPr id="36" name="Figura a mano libera 35"/>
          <p:cNvSpPr/>
          <p:nvPr/>
        </p:nvSpPr>
        <p:spPr>
          <a:xfrm>
            <a:off x="5038140" y="4800409"/>
            <a:ext cx="297311" cy="247759"/>
          </a:xfrm>
          <a:custGeom>
            <a:avLst/>
            <a:gdLst>
              <a:gd name="connsiteX0" fmla="*/ 0 w 247759"/>
              <a:gd name="connsiteY0" fmla="*/ 59462 h 297311"/>
              <a:gd name="connsiteX1" fmla="*/ 123880 w 247759"/>
              <a:gd name="connsiteY1" fmla="*/ 59462 h 297311"/>
              <a:gd name="connsiteX2" fmla="*/ 123880 w 247759"/>
              <a:gd name="connsiteY2" fmla="*/ 0 h 297311"/>
              <a:gd name="connsiteX3" fmla="*/ 247759 w 247759"/>
              <a:gd name="connsiteY3" fmla="*/ 148656 h 297311"/>
              <a:gd name="connsiteX4" fmla="*/ 123880 w 247759"/>
              <a:gd name="connsiteY4" fmla="*/ 297311 h 297311"/>
              <a:gd name="connsiteX5" fmla="*/ 123880 w 247759"/>
              <a:gd name="connsiteY5" fmla="*/ 237849 h 297311"/>
              <a:gd name="connsiteX6" fmla="*/ 0 w 247759"/>
              <a:gd name="connsiteY6" fmla="*/ 237849 h 297311"/>
              <a:gd name="connsiteX7" fmla="*/ 0 w 247759"/>
              <a:gd name="connsiteY7" fmla="*/ 59462 h 2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759" h="297311">
                <a:moveTo>
                  <a:pt x="198207" y="1"/>
                </a:moveTo>
                <a:lnTo>
                  <a:pt x="198207" y="148656"/>
                </a:lnTo>
                <a:lnTo>
                  <a:pt x="247759" y="148656"/>
                </a:lnTo>
                <a:lnTo>
                  <a:pt x="123879" y="297310"/>
                </a:lnTo>
                <a:lnTo>
                  <a:pt x="0" y="148656"/>
                </a:lnTo>
                <a:lnTo>
                  <a:pt x="49552" y="148656"/>
                </a:lnTo>
                <a:lnTo>
                  <a:pt x="49552" y="1"/>
                </a:lnTo>
                <a:lnTo>
                  <a:pt x="198207" y="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3776170"/>
              <a:satOff val="37541"/>
              <a:lumOff val="4118"/>
              <a:alphaOff val="0"/>
            </a:schemeClr>
          </a:fillRef>
          <a:effectRef idx="0">
            <a:schemeClr val="accent3">
              <a:hueOff val="3776170"/>
              <a:satOff val="37541"/>
              <a:lumOff val="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9462" tIns="0" rIns="59462" bIns="74328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1300" kern="1200"/>
          </a:p>
        </p:txBody>
      </p:sp>
      <p:sp>
        <p:nvSpPr>
          <p:cNvPr id="37" name="Figura a mano libera 36"/>
          <p:cNvSpPr/>
          <p:nvPr/>
        </p:nvSpPr>
        <p:spPr>
          <a:xfrm>
            <a:off x="4592173" y="5089462"/>
            <a:ext cx="1189246" cy="660692"/>
          </a:xfrm>
          <a:custGeom>
            <a:avLst/>
            <a:gdLst>
              <a:gd name="connsiteX0" fmla="*/ 0 w 1189246"/>
              <a:gd name="connsiteY0" fmla="*/ 66069 h 660692"/>
              <a:gd name="connsiteX1" fmla="*/ 66069 w 1189246"/>
              <a:gd name="connsiteY1" fmla="*/ 0 h 660692"/>
              <a:gd name="connsiteX2" fmla="*/ 1123177 w 1189246"/>
              <a:gd name="connsiteY2" fmla="*/ 0 h 660692"/>
              <a:gd name="connsiteX3" fmla="*/ 1189246 w 1189246"/>
              <a:gd name="connsiteY3" fmla="*/ 66069 h 660692"/>
              <a:gd name="connsiteX4" fmla="*/ 1189246 w 1189246"/>
              <a:gd name="connsiteY4" fmla="*/ 594623 h 660692"/>
              <a:gd name="connsiteX5" fmla="*/ 1123177 w 1189246"/>
              <a:gd name="connsiteY5" fmla="*/ 660692 h 660692"/>
              <a:gd name="connsiteX6" fmla="*/ 66069 w 1189246"/>
              <a:gd name="connsiteY6" fmla="*/ 660692 h 660692"/>
              <a:gd name="connsiteX7" fmla="*/ 0 w 1189246"/>
              <a:gd name="connsiteY7" fmla="*/ 594623 h 660692"/>
              <a:gd name="connsiteX8" fmla="*/ 0 w 1189246"/>
              <a:gd name="connsiteY8" fmla="*/ 66069 h 660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9246" h="660692">
                <a:moveTo>
                  <a:pt x="0" y="66069"/>
                </a:moveTo>
                <a:cubicBezTo>
                  <a:pt x="0" y="29580"/>
                  <a:pt x="29580" y="0"/>
                  <a:pt x="66069" y="0"/>
                </a:cubicBezTo>
                <a:lnTo>
                  <a:pt x="1123177" y="0"/>
                </a:lnTo>
                <a:cubicBezTo>
                  <a:pt x="1159666" y="0"/>
                  <a:pt x="1189246" y="29580"/>
                  <a:pt x="1189246" y="66069"/>
                </a:cubicBezTo>
                <a:lnTo>
                  <a:pt x="1189246" y="594623"/>
                </a:lnTo>
                <a:cubicBezTo>
                  <a:pt x="1189246" y="631112"/>
                  <a:pt x="1159666" y="660692"/>
                  <a:pt x="1123177" y="660692"/>
                </a:cubicBezTo>
                <a:lnTo>
                  <a:pt x="66069" y="660692"/>
                </a:lnTo>
                <a:cubicBezTo>
                  <a:pt x="29580" y="660692"/>
                  <a:pt x="0" y="631112"/>
                  <a:pt x="0" y="594623"/>
                </a:cubicBezTo>
                <a:lnTo>
                  <a:pt x="0" y="66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3776170"/>
              <a:satOff val="37541"/>
              <a:lumOff val="4118"/>
              <a:alphaOff val="0"/>
            </a:schemeClr>
          </a:fillRef>
          <a:effectRef idx="0">
            <a:schemeClr val="accent3">
              <a:hueOff val="3776170"/>
              <a:satOff val="37541"/>
              <a:lumOff val="411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931" tIns="87931" rIns="87931" bIns="879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800" kern="1200" dirty="0" smtClean="0"/>
              <a:t>Info Aggiuntive</a:t>
            </a:r>
            <a:endParaRPr lang="it-IT" sz="1800" kern="1200" dirty="0"/>
          </a:p>
        </p:txBody>
      </p:sp>
    </p:spTree>
    <p:extLst>
      <p:ext uri="{BB962C8B-B14F-4D97-AF65-F5344CB8AC3E}">
        <p14:creationId xmlns:p14="http://schemas.microsoft.com/office/powerpoint/2010/main" val="23254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-2.57169E-6 L 0.0599 0.02984 C 0.07257 0.03654 0.09132 0.04024 0.11094 0.04024 C 0.13334 0.04024 0.15122 0.03654 0.16389 0.02984 L 0.22431 -2.57169E-6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2.01665E-6 L 0.0599 0.02983 C 0.07257 0.03654 0.09132 0.04024 0.11094 0.04024 C 0.13334 0.04024 0.15122 0.03654 0.16389 0.02983 L 0.22431 2.01665E-6 " pathEditMode="relative" rAng="0" ptsTypes="FffFF">
                                      <p:cBhvr>
                                        <p:cTn id="1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-3.395E-6 L 0.0599 0.02984 C 0.07257 0.03654 0.09132 0.04024 0.11094 0.04024 C 0.13334 0.04024 0.15122 0.03654 0.16389 0.02984 L 0.22431 -3.395E-6 " pathEditMode="relative" rAng="0" ptsTypes="FffFF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1.19334E-6 L 0.0599 0.02983 C 0.07257 0.03654 0.09132 0.04024 0.11094 0.04024 C 0.13334 0.04024 0.15122 0.03654 0.16389 0.02983 L 0.22431 1.19334E-6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-4.21832E-6 L 0.0599 0.02984 C 0.07257 0.03654 0.09132 0.04024 0.11094 0.04024 C 0.13334 0.04024 0.15122 0.03654 0.16389 0.02984 L 0.22431 -4.21832E-6 " pathEditMode="relative" rAng="0" ptsTypes="FffFF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-8.97317E-7 L 0.0599 0.02983 C 0.07257 0.03654 0.09132 0.04024 0.11094 0.04024 C 0.13334 0.04024 0.15122 0.03654 0.16389 0.02983 L 0.22431 -8.97317E-7 " pathEditMode="relative" rAng="0" ptsTypes="FffFF"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3.69103E-6 L 0.0599 0.02983 C 0.07257 0.03654 0.09132 0.04024 0.11094 0.04024 C 0.13334 0.04024 0.15122 0.03654 0.16389 0.02983 L 0.22431 3.69103E-6 " pathEditMode="relative" rAng="0" ptsTypes="FffFF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-1.72063E-6 L 0.0599 0.02984 C 0.07257 0.03654 0.09132 0.04024 0.11094 0.04024 C 0.13334 0.04024 0.15122 0.03654 0.16389 0.02984 L 0.22431 -1.72063E-6 " pathEditMode="relative" rAng="0" ptsTypes="FffFF">
                                      <p:cBhvr>
                                        <p:cTn id="2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7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2.86772E-6 L 0.0599 0.02983 C 0.07257 0.03654 0.09132 0.04024 0.11094 0.04024 C 0.13334 0.04024 0.15122 0.03654 0.16389 0.02983 L 0.22431 2.86772E-6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201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29" grpId="0" animBg="1"/>
      <p:bldP spid="29" grpId="1" animBg="1"/>
      <p:bldP spid="30" grpId="0" animBg="1"/>
      <p:bldP spid="31" grpId="0" animBg="1"/>
      <p:bldP spid="31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tina da disegno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ntina da diseg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tina da diseg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57</TotalTime>
  <Words>98</Words>
  <Application>Microsoft Office PowerPoint</Application>
  <PresentationFormat>Presentazione su schermo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Puntina da disegno</vt:lpstr>
      <vt:lpstr>O.R.So.</vt:lpstr>
      <vt:lpstr>BA: multimateriale</vt:lpstr>
      <vt:lpstr>BA: domiciliare/stradale</vt:lpstr>
      <vt:lpstr>Contenitori stradali e Spazzamento strade</vt:lpstr>
      <vt:lpstr>Caricamento Dati</vt:lpstr>
      <vt:lpstr>Caricamento Dati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O.R.So.</dc:title>
  <dc:creator>SF</dc:creator>
  <cp:lastModifiedBy>Sgubin Cristina</cp:lastModifiedBy>
  <cp:revision>23</cp:revision>
  <dcterms:created xsi:type="dcterms:W3CDTF">2013-06-10T11:59:54Z</dcterms:created>
  <dcterms:modified xsi:type="dcterms:W3CDTF">2013-06-11T05:27:57Z</dcterms:modified>
</cp:coreProperties>
</file>